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48" r:id="rId2"/>
    <p:sldMasterId id="2147483660" r:id="rId3"/>
    <p:sldMasterId id="2147483672" r:id="rId4"/>
  </p:sldMasterIdLst>
  <p:notesMasterIdLst>
    <p:notesMasterId r:id="rId26"/>
  </p:notesMasterIdLst>
  <p:handoutMasterIdLst>
    <p:handoutMasterId r:id="rId27"/>
  </p:handoutMasterIdLst>
  <p:sldIdLst>
    <p:sldId id="256" r:id="rId5"/>
    <p:sldId id="257" r:id="rId6"/>
    <p:sldId id="265" r:id="rId7"/>
    <p:sldId id="258" r:id="rId8"/>
    <p:sldId id="259" r:id="rId9"/>
    <p:sldId id="264" r:id="rId10"/>
    <p:sldId id="266" r:id="rId11"/>
    <p:sldId id="274" r:id="rId12"/>
    <p:sldId id="268" r:id="rId13"/>
    <p:sldId id="275" r:id="rId14"/>
    <p:sldId id="277" r:id="rId15"/>
    <p:sldId id="269" r:id="rId16"/>
    <p:sldId id="271" r:id="rId17"/>
    <p:sldId id="261" r:id="rId18"/>
    <p:sldId id="262" r:id="rId19"/>
    <p:sldId id="263" r:id="rId20"/>
    <p:sldId id="272" r:id="rId21"/>
    <p:sldId id="273" r:id="rId22"/>
    <p:sldId id="281" r:id="rId23"/>
    <p:sldId id="280"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yman Akhras" initials="AA" lastIdx="1" clrIdx="0">
    <p:extLst>
      <p:ext uri="{19B8F6BF-5375-455C-9EA6-DF929625EA0E}">
        <p15:presenceInfo xmlns:p15="http://schemas.microsoft.com/office/powerpoint/2012/main" userId="Ayman Akhr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C75FF"/>
    <a:srgbClr val="A10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ABC0BC-40FA-4E6B-BE02-CD441B49FA4F}" v="1" dt="2021-07-09T00:26:10.597"/>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595" y="4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mitha Korah" userId="S::korahs1@mcmaster.ca::4c957a17-468e-4d59-98ee-199557b7c967" providerId="AD" clId="Web-{AE10D654-03E6-1403-5DCB-C9C02837AF0B}"/>
    <pc:docChg chg="addSld modSld">
      <pc:chgData name="Smitha Korah" userId="S::korahs1@mcmaster.ca::4c957a17-468e-4d59-98ee-199557b7c967" providerId="AD" clId="Web-{AE10D654-03E6-1403-5DCB-C9C02837AF0B}" dt="2021-06-25T04:51:39.960" v="335" actId="20577"/>
      <pc:docMkLst>
        <pc:docMk/>
      </pc:docMkLst>
      <pc:sldChg chg="modSp">
        <pc:chgData name="Smitha Korah" userId="S::korahs1@mcmaster.ca::4c957a17-468e-4d59-98ee-199557b7c967" providerId="AD" clId="Web-{AE10D654-03E6-1403-5DCB-C9C02837AF0B}" dt="2021-06-25T04:15:15.378" v="2" actId="20577"/>
        <pc:sldMkLst>
          <pc:docMk/>
          <pc:sldMk cId="2333502220" sldId="261"/>
        </pc:sldMkLst>
        <pc:spChg chg="mod">
          <ac:chgData name="Smitha Korah" userId="S::korahs1@mcmaster.ca::4c957a17-468e-4d59-98ee-199557b7c967" providerId="AD" clId="Web-{AE10D654-03E6-1403-5DCB-C9C02837AF0B}" dt="2021-06-25T04:15:15.378" v="2" actId="20577"/>
          <ac:spMkLst>
            <pc:docMk/>
            <pc:sldMk cId="2333502220" sldId="261"/>
            <ac:spMk id="3" creationId="{67AB3EB8-C536-42EA-8036-061379618B4E}"/>
          </ac:spMkLst>
        </pc:spChg>
      </pc:sldChg>
      <pc:sldChg chg="addSp delSp modSp mod setBg setClrOvrMap">
        <pc:chgData name="Smitha Korah" userId="S::korahs1@mcmaster.ca::4c957a17-468e-4d59-98ee-199557b7c967" providerId="AD" clId="Web-{AE10D654-03E6-1403-5DCB-C9C02837AF0B}" dt="2021-06-25T04:51:39.960" v="335" actId="20577"/>
        <pc:sldMkLst>
          <pc:docMk/>
          <pc:sldMk cId="3517830864" sldId="272"/>
        </pc:sldMkLst>
        <pc:spChg chg="mod">
          <ac:chgData name="Smitha Korah" userId="S::korahs1@mcmaster.ca::4c957a17-468e-4d59-98ee-199557b7c967" providerId="AD" clId="Web-{AE10D654-03E6-1403-5DCB-C9C02837AF0B}" dt="2021-06-25T04:50:14.048" v="274" actId="20577"/>
          <ac:spMkLst>
            <pc:docMk/>
            <pc:sldMk cId="3517830864" sldId="272"/>
            <ac:spMk id="2" creationId="{7E366DFC-81B0-4052-80E7-30664BE4ECAF}"/>
          </ac:spMkLst>
        </pc:spChg>
        <pc:spChg chg="mod">
          <ac:chgData name="Smitha Korah" userId="S::korahs1@mcmaster.ca::4c957a17-468e-4d59-98ee-199557b7c967" providerId="AD" clId="Web-{AE10D654-03E6-1403-5DCB-C9C02837AF0B}" dt="2021-06-25T04:51:39.960" v="335" actId="20577"/>
          <ac:spMkLst>
            <pc:docMk/>
            <pc:sldMk cId="3517830864" sldId="272"/>
            <ac:spMk id="3" creationId="{67AB3EB8-C536-42EA-8036-061379618B4E}"/>
          </ac:spMkLst>
        </pc:spChg>
        <pc:spChg chg="add del">
          <ac:chgData name="Smitha Korah" userId="S::korahs1@mcmaster.ca::4c957a17-468e-4d59-98ee-199557b7c967" providerId="AD" clId="Web-{AE10D654-03E6-1403-5DCB-C9C02837AF0B}" dt="2021-06-25T04:40:59.668" v="8"/>
          <ac:spMkLst>
            <pc:docMk/>
            <pc:sldMk cId="3517830864" sldId="272"/>
            <ac:spMk id="5" creationId="{3F1F54D5-E5C4-4244-8C93-A0AF62F3FE2E}"/>
          </ac:spMkLst>
        </pc:spChg>
        <pc:spChg chg="add mod ord">
          <ac:chgData name="Smitha Korah" userId="S::korahs1@mcmaster.ca::4c957a17-468e-4d59-98ee-199557b7c967" providerId="AD" clId="Web-{AE10D654-03E6-1403-5DCB-C9C02837AF0B}" dt="2021-06-25T04:45:39.311" v="185"/>
          <ac:spMkLst>
            <pc:docMk/>
            <pc:sldMk cId="3517830864" sldId="272"/>
            <ac:spMk id="6" creationId="{CD1C0144-332F-474E-B08C-5B78B88F1F46}"/>
          </ac:spMkLst>
        </pc:spChg>
        <pc:spChg chg="add del">
          <ac:chgData name="Smitha Korah" userId="S::korahs1@mcmaster.ca::4c957a17-468e-4d59-98ee-199557b7c967" providerId="AD" clId="Web-{AE10D654-03E6-1403-5DCB-C9C02837AF0B}" dt="2021-06-25T04:45:10.481" v="177"/>
          <ac:spMkLst>
            <pc:docMk/>
            <pc:sldMk cId="3517830864" sldId="272"/>
            <ac:spMk id="8" creationId="{0660F7E4-80B1-4520-8B3C-B205B5FC399F}"/>
          </ac:spMkLst>
        </pc:spChg>
        <pc:spChg chg="add del">
          <ac:chgData name="Smitha Korah" userId="S::korahs1@mcmaster.ca::4c957a17-468e-4d59-98ee-199557b7c967" providerId="AD" clId="Web-{AE10D654-03E6-1403-5DCB-C9C02837AF0B}" dt="2021-06-25T04:45:07.387" v="176"/>
          <ac:spMkLst>
            <pc:docMk/>
            <pc:sldMk cId="3517830864" sldId="272"/>
            <ac:spMk id="9" creationId="{353066D6-7B3D-4AC1-86DD-BFB5693109E0}"/>
          </ac:spMkLst>
        </pc:spChg>
        <pc:spChg chg="add del">
          <ac:chgData name="Smitha Korah" userId="S::korahs1@mcmaster.ca::4c957a17-468e-4d59-98ee-199557b7c967" providerId="AD" clId="Web-{AE10D654-03E6-1403-5DCB-C9C02837AF0B}" dt="2021-06-25T04:45:39.311" v="185"/>
          <ac:spMkLst>
            <pc:docMk/>
            <pc:sldMk cId="3517830864" sldId="272"/>
            <ac:spMk id="12" creationId="{73DE2CFE-42F2-48F0-8706-5264E012B10C}"/>
          </ac:spMkLst>
        </pc:spChg>
        <pc:spChg chg="add del">
          <ac:chgData name="Smitha Korah" userId="S::korahs1@mcmaster.ca::4c957a17-468e-4d59-98ee-199557b7c967" providerId="AD" clId="Web-{AE10D654-03E6-1403-5DCB-C9C02837AF0B}" dt="2021-06-25T04:45:19.278" v="181"/>
          <ac:spMkLst>
            <pc:docMk/>
            <pc:sldMk cId="3517830864" sldId="272"/>
            <ac:spMk id="14" creationId="{C62225A2-D3F0-45D1-9C47-B10375316553}"/>
          </ac:spMkLst>
        </pc:spChg>
        <pc:spChg chg="add del">
          <ac:chgData name="Smitha Korah" userId="S::korahs1@mcmaster.ca::4c957a17-468e-4d59-98ee-199557b7c967" providerId="AD" clId="Web-{AE10D654-03E6-1403-5DCB-C9C02837AF0B}" dt="2021-06-25T04:45:19.278" v="181"/>
          <ac:spMkLst>
            <pc:docMk/>
            <pc:sldMk cId="3517830864" sldId="272"/>
            <ac:spMk id="16" creationId="{1B9FBFA8-6AF4-4091-9C8B-DEC6D89338F0}"/>
          </ac:spMkLst>
        </pc:spChg>
        <pc:spChg chg="add del">
          <ac:chgData name="Smitha Korah" userId="S::korahs1@mcmaster.ca::4c957a17-468e-4d59-98ee-199557b7c967" providerId="AD" clId="Web-{AE10D654-03E6-1403-5DCB-C9C02837AF0B}" dt="2021-06-25T04:44:16.681" v="167"/>
          <ac:spMkLst>
            <pc:docMk/>
            <pc:sldMk cId="3517830864" sldId="272"/>
            <ac:spMk id="17" creationId="{33CD251C-A887-4D2F-925B-FC097198538B}"/>
          </ac:spMkLst>
        </pc:spChg>
        <pc:spChg chg="add">
          <ac:chgData name="Smitha Korah" userId="S::korahs1@mcmaster.ca::4c957a17-468e-4d59-98ee-199557b7c967" providerId="AD" clId="Web-{AE10D654-03E6-1403-5DCB-C9C02837AF0B}" dt="2021-06-25T04:45:39.311" v="185"/>
          <ac:spMkLst>
            <pc:docMk/>
            <pc:sldMk cId="3517830864" sldId="272"/>
            <ac:spMk id="18" creationId="{C95B82D5-A8BB-45BF-BED8-C7B206892100}"/>
          </ac:spMkLst>
        </pc:spChg>
        <pc:spChg chg="add">
          <ac:chgData name="Smitha Korah" userId="S::korahs1@mcmaster.ca::4c957a17-468e-4d59-98ee-199557b7c967" providerId="AD" clId="Web-{AE10D654-03E6-1403-5DCB-C9C02837AF0B}" dt="2021-06-25T04:45:39.311" v="185"/>
          <ac:spMkLst>
            <pc:docMk/>
            <pc:sldMk cId="3517830864" sldId="272"/>
            <ac:spMk id="20" creationId="{296C61EC-FBF4-4216-BE67-6C864D30A01C}"/>
          </ac:spMkLst>
        </pc:spChg>
        <pc:spChg chg="add">
          <ac:chgData name="Smitha Korah" userId="S::korahs1@mcmaster.ca::4c957a17-468e-4d59-98ee-199557b7c967" providerId="AD" clId="Web-{AE10D654-03E6-1403-5DCB-C9C02837AF0B}" dt="2021-06-25T04:45:39.311" v="185"/>
          <ac:spMkLst>
            <pc:docMk/>
            <pc:sldMk cId="3517830864" sldId="272"/>
            <ac:spMk id="21" creationId="{39D6C490-0229-4573-9696-B73E5B3A9C33}"/>
          </ac:spMkLst>
        </pc:spChg>
        <pc:spChg chg="add mod">
          <ac:chgData name="Smitha Korah" userId="S::korahs1@mcmaster.ca::4c957a17-468e-4d59-98ee-199557b7c967" providerId="AD" clId="Web-{AE10D654-03E6-1403-5DCB-C9C02837AF0B}" dt="2021-06-25T04:46:22.251" v="189" actId="20577"/>
          <ac:spMkLst>
            <pc:docMk/>
            <pc:sldMk cId="3517830864" sldId="272"/>
            <ac:spMk id="22" creationId="{A0C4411E-658D-4A42-842A-E212434EB10B}"/>
          </ac:spMkLst>
        </pc:spChg>
        <pc:grpChg chg="add del">
          <ac:chgData name="Smitha Korah" userId="S::korahs1@mcmaster.ca::4c957a17-468e-4d59-98ee-199557b7c967" providerId="AD" clId="Web-{AE10D654-03E6-1403-5DCB-C9C02837AF0B}" dt="2021-06-25T04:44:16.681" v="167"/>
          <ac:grpSpMkLst>
            <pc:docMk/>
            <pc:sldMk cId="3517830864" sldId="272"/>
            <ac:grpSpMk id="19" creationId="{770AE191-D2EA-45C9-A44D-830C188F74CB}"/>
          </ac:grpSpMkLst>
        </pc:grpChg>
        <pc:picChg chg="mod">
          <ac:chgData name="Smitha Korah" userId="S::korahs1@mcmaster.ca::4c957a17-468e-4d59-98ee-199557b7c967" providerId="AD" clId="Web-{AE10D654-03E6-1403-5DCB-C9C02837AF0B}" dt="2021-06-25T04:45:39.311" v="185"/>
          <ac:picMkLst>
            <pc:docMk/>
            <pc:sldMk cId="3517830864" sldId="272"/>
            <ac:picMk id="4" creationId="{6ADEA507-1950-474D-BC3C-1C8537F74C03}"/>
          </ac:picMkLst>
        </pc:picChg>
        <pc:picChg chg="add del mod ord">
          <ac:chgData name="Smitha Korah" userId="S::korahs1@mcmaster.ca::4c957a17-468e-4d59-98ee-199557b7c967" providerId="AD" clId="Web-{AE10D654-03E6-1403-5DCB-C9C02837AF0B}" dt="2021-06-25T04:45:26.982" v="182"/>
          <ac:picMkLst>
            <pc:docMk/>
            <pc:sldMk cId="3517830864" sldId="272"/>
            <ac:picMk id="7" creationId="{051F5585-BC88-40B4-BADE-70CAA8444B43}"/>
          </ac:picMkLst>
        </pc:picChg>
        <pc:picChg chg="add mod ord">
          <ac:chgData name="Smitha Korah" userId="S::korahs1@mcmaster.ca::4c957a17-468e-4d59-98ee-199557b7c967" providerId="AD" clId="Web-{AE10D654-03E6-1403-5DCB-C9C02837AF0B}" dt="2021-06-25T04:45:39.311" v="185"/>
          <ac:picMkLst>
            <pc:docMk/>
            <pc:sldMk cId="3517830864" sldId="272"/>
            <ac:picMk id="10" creationId="{704BDC34-0501-4B49-971E-1D752EA2EDB6}"/>
          </ac:picMkLst>
        </pc:picChg>
      </pc:sldChg>
      <pc:sldChg chg="add replId">
        <pc:chgData name="Smitha Korah" userId="S::korahs1@mcmaster.ca::4c957a17-468e-4d59-98ee-199557b7c967" providerId="AD" clId="Web-{AE10D654-03E6-1403-5DCB-C9C02837AF0B}" dt="2021-06-25T04:43:17.239" v="161"/>
        <pc:sldMkLst>
          <pc:docMk/>
          <pc:sldMk cId="2216949675" sldId="273"/>
        </pc:sldMkLst>
      </pc:sldChg>
    </pc:docChg>
  </pc:docChgLst>
  <pc:docChgLst>
    <pc:chgData name="Smitha Korah" userId="4c957a17-468e-4d59-98ee-199557b7c967" providerId="ADAL" clId="{9CF4477F-CBD9-4943-94A6-ABD6DE1281B3}"/>
    <pc:docChg chg="undo custSel addSld delSld modSld sldOrd">
      <pc:chgData name="Smitha Korah" userId="4c957a17-468e-4d59-98ee-199557b7c967" providerId="ADAL" clId="{9CF4477F-CBD9-4943-94A6-ABD6DE1281B3}" dt="2021-06-27T22:30:39.347" v="3369" actId="1076"/>
      <pc:docMkLst>
        <pc:docMk/>
      </pc:docMkLst>
      <pc:sldChg chg="addSp delSp modSp mod">
        <pc:chgData name="Smitha Korah" userId="4c957a17-468e-4d59-98ee-199557b7c967" providerId="ADAL" clId="{9CF4477F-CBD9-4943-94A6-ABD6DE1281B3}" dt="2021-06-27T20:20:39.213" v="1804" actId="478"/>
        <pc:sldMkLst>
          <pc:docMk/>
          <pc:sldMk cId="662083687" sldId="262"/>
        </pc:sldMkLst>
        <pc:spChg chg="add del mod">
          <ac:chgData name="Smitha Korah" userId="4c957a17-468e-4d59-98ee-199557b7c967" providerId="ADAL" clId="{9CF4477F-CBD9-4943-94A6-ABD6DE1281B3}" dt="2021-06-27T20:20:34.273" v="1800" actId="26606"/>
          <ac:spMkLst>
            <pc:docMk/>
            <pc:sldMk cId="662083687" sldId="262"/>
            <ac:spMk id="2" creationId="{7E366DFC-81B0-4052-80E7-30664BE4ECAF}"/>
          </ac:spMkLst>
        </pc:spChg>
        <pc:spChg chg="mod ord">
          <ac:chgData name="Smitha Korah" userId="4c957a17-468e-4d59-98ee-199557b7c967" providerId="ADAL" clId="{9CF4477F-CBD9-4943-94A6-ABD6DE1281B3}" dt="2021-06-27T20:20:35.757" v="1802" actId="26606"/>
          <ac:spMkLst>
            <pc:docMk/>
            <pc:sldMk cId="662083687" sldId="262"/>
            <ac:spMk id="3" creationId="{67AB3EB8-C536-42EA-8036-061379618B4E}"/>
          </ac:spMkLst>
        </pc:spChg>
        <pc:spChg chg="add del mod ord">
          <ac:chgData name="Smitha Korah" userId="4c957a17-468e-4d59-98ee-199557b7c967" providerId="ADAL" clId="{9CF4477F-CBD9-4943-94A6-ABD6DE1281B3}" dt="2021-06-27T20:20:39.213" v="1804" actId="478"/>
          <ac:spMkLst>
            <pc:docMk/>
            <pc:sldMk cId="662083687" sldId="262"/>
            <ac:spMk id="7" creationId="{F0F0B5F8-C04B-4C40-85E9-836BE4CC0E6A}"/>
          </ac:spMkLst>
        </pc:spChg>
        <pc:spChg chg="add del">
          <ac:chgData name="Smitha Korah" userId="4c957a17-468e-4d59-98ee-199557b7c967" providerId="ADAL" clId="{9CF4477F-CBD9-4943-94A6-ABD6DE1281B3}" dt="2021-06-27T20:20:35.757" v="1802" actId="26606"/>
          <ac:spMkLst>
            <pc:docMk/>
            <pc:sldMk cId="662083687" sldId="262"/>
            <ac:spMk id="25" creationId="{CEB41C5C-0F34-4DDA-9D7C-5E717F35F60C}"/>
          </ac:spMkLst>
        </pc:spChg>
        <pc:spChg chg="add del">
          <ac:chgData name="Smitha Korah" userId="4c957a17-468e-4d59-98ee-199557b7c967" providerId="ADAL" clId="{9CF4477F-CBD9-4943-94A6-ABD6DE1281B3}" dt="2021-06-27T20:20:15.018" v="1792" actId="26606"/>
          <ac:spMkLst>
            <pc:docMk/>
            <pc:sldMk cId="662083687" sldId="262"/>
            <ac:spMk id="29" creationId="{5E39A796-BE83-48B1-B33F-35C4A32AAB57}"/>
          </ac:spMkLst>
        </pc:spChg>
        <pc:spChg chg="add del">
          <ac:chgData name="Smitha Korah" userId="4c957a17-468e-4d59-98ee-199557b7c967" providerId="ADAL" clId="{9CF4477F-CBD9-4943-94A6-ABD6DE1281B3}" dt="2021-06-27T20:20:15.018" v="1792" actId="26606"/>
          <ac:spMkLst>
            <pc:docMk/>
            <pc:sldMk cId="662083687" sldId="262"/>
            <ac:spMk id="30" creationId="{72F84B47-E267-4194-8194-831DB7B5547F}"/>
          </ac:spMkLst>
        </pc:spChg>
        <pc:spChg chg="add del">
          <ac:chgData name="Smitha Korah" userId="4c957a17-468e-4d59-98ee-199557b7c967" providerId="ADAL" clId="{9CF4477F-CBD9-4943-94A6-ABD6DE1281B3}" dt="2021-06-27T20:20:34.273" v="1800" actId="26606"/>
          <ac:spMkLst>
            <pc:docMk/>
            <pc:sldMk cId="662083687" sldId="262"/>
            <ac:spMk id="31" creationId="{5E39A796-BE83-48B1-B33F-35C4A32AAB57}"/>
          </ac:spMkLst>
        </pc:spChg>
        <pc:spChg chg="add del">
          <ac:chgData name="Smitha Korah" userId="4c957a17-468e-4d59-98ee-199557b7c967" providerId="ADAL" clId="{9CF4477F-CBD9-4943-94A6-ABD6DE1281B3}" dt="2021-06-27T20:20:04.941" v="1788" actId="26606"/>
          <ac:spMkLst>
            <pc:docMk/>
            <pc:sldMk cId="662083687" sldId="262"/>
            <ac:spMk id="32" creationId="{5E39A796-BE83-48B1-B33F-35C4A32AAB57}"/>
          </ac:spMkLst>
        </pc:spChg>
        <pc:spChg chg="add del">
          <ac:chgData name="Smitha Korah" userId="4c957a17-468e-4d59-98ee-199557b7c967" providerId="ADAL" clId="{9CF4477F-CBD9-4943-94A6-ABD6DE1281B3}" dt="2021-06-27T20:20:34.273" v="1800" actId="26606"/>
          <ac:spMkLst>
            <pc:docMk/>
            <pc:sldMk cId="662083687" sldId="262"/>
            <ac:spMk id="33" creationId="{72F84B47-E267-4194-8194-831DB7B5547F}"/>
          </ac:spMkLst>
        </pc:spChg>
        <pc:spChg chg="add del">
          <ac:chgData name="Smitha Korah" userId="4c957a17-468e-4d59-98ee-199557b7c967" providerId="ADAL" clId="{9CF4477F-CBD9-4943-94A6-ABD6DE1281B3}" dt="2021-06-27T20:20:04.941" v="1788" actId="26606"/>
          <ac:spMkLst>
            <pc:docMk/>
            <pc:sldMk cId="662083687" sldId="262"/>
            <ac:spMk id="34" creationId="{72F84B47-E267-4194-8194-831DB7B5547F}"/>
          </ac:spMkLst>
        </pc:spChg>
        <pc:spChg chg="add del">
          <ac:chgData name="Smitha Korah" userId="4c957a17-468e-4d59-98ee-199557b7c967" providerId="ADAL" clId="{9CF4477F-CBD9-4943-94A6-ABD6DE1281B3}" dt="2021-06-27T20:20:35.757" v="1802" actId="26606"/>
          <ac:spMkLst>
            <pc:docMk/>
            <pc:sldMk cId="662083687" sldId="262"/>
            <ac:spMk id="35" creationId="{CEB41C5C-0F34-4DDA-9D7C-5E717F35F60C}"/>
          </ac:spMkLst>
        </pc:spChg>
        <pc:picChg chg="mod ord">
          <ac:chgData name="Smitha Korah" userId="4c957a17-468e-4d59-98ee-199557b7c967" providerId="ADAL" clId="{9CF4477F-CBD9-4943-94A6-ABD6DE1281B3}" dt="2021-06-27T20:20:34.273" v="1800" actId="26606"/>
          <ac:picMkLst>
            <pc:docMk/>
            <pc:sldMk cId="662083687" sldId="262"/>
            <ac:picMk id="4" creationId="{B0DCB43C-1E5C-475E-AF4B-52B7394D88B6}"/>
          </ac:picMkLst>
        </pc:picChg>
        <pc:cxnChg chg="add del">
          <ac:chgData name="Smitha Korah" userId="4c957a17-468e-4d59-98ee-199557b7c967" providerId="ADAL" clId="{9CF4477F-CBD9-4943-94A6-ABD6DE1281B3}" dt="2021-06-27T20:20:35.757" v="1802" actId="26606"/>
          <ac:cxnSpMkLst>
            <pc:docMk/>
            <pc:sldMk cId="662083687" sldId="262"/>
            <ac:cxnSpMk id="27" creationId="{57E1E5E6-F385-4E9C-B201-BA5BDE5CAD52}"/>
          </ac:cxnSpMkLst>
        </pc:cxnChg>
        <pc:cxnChg chg="add del">
          <ac:chgData name="Smitha Korah" userId="4c957a17-468e-4d59-98ee-199557b7c967" providerId="ADAL" clId="{9CF4477F-CBD9-4943-94A6-ABD6DE1281B3}" dt="2021-06-27T20:20:35.757" v="1802" actId="26606"/>
          <ac:cxnSpMkLst>
            <pc:docMk/>
            <pc:sldMk cId="662083687" sldId="262"/>
            <ac:cxnSpMk id="36" creationId="{57E1E5E6-F385-4E9C-B201-BA5BDE5CAD52}"/>
          </ac:cxnSpMkLst>
        </pc:cxnChg>
      </pc:sldChg>
      <pc:sldChg chg="modSp mod">
        <pc:chgData name="Smitha Korah" userId="4c957a17-468e-4d59-98ee-199557b7c967" providerId="ADAL" clId="{9CF4477F-CBD9-4943-94A6-ABD6DE1281B3}" dt="2021-06-27T20:17:41.238" v="1756" actId="113"/>
        <pc:sldMkLst>
          <pc:docMk/>
          <pc:sldMk cId="2682137294" sldId="263"/>
        </pc:sldMkLst>
        <pc:spChg chg="mod">
          <ac:chgData name="Smitha Korah" userId="4c957a17-468e-4d59-98ee-199557b7c967" providerId="ADAL" clId="{9CF4477F-CBD9-4943-94A6-ABD6DE1281B3}" dt="2021-06-27T20:17:41.238" v="1756" actId="113"/>
          <ac:spMkLst>
            <pc:docMk/>
            <pc:sldMk cId="2682137294" sldId="263"/>
            <ac:spMk id="2" creationId="{7E366DFC-81B0-4052-80E7-30664BE4ECAF}"/>
          </ac:spMkLst>
        </pc:spChg>
        <pc:spChg chg="mod">
          <ac:chgData name="Smitha Korah" userId="4c957a17-468e-4d59-98ee-199557b7c967" providerId="ADAL" clId="{9CF4477F-CBD9-4943-94A6-ABD6DE1281B3}" dt="2021-06-25T00:26:19.926" v="30" actId="108"/>
          <ac:spMkLst>
            <pc:docMk/>
            <pc:sldMk cId="2682137294" sldId="263"/>
            <ac:spMk id="15" creationId="{3AFA9564-FA69-46CE-BB9E-39388FF1A0FB}"/>
          </ac:spMkLst>
        </pc:spChg>
      </pc:sldChg>
      <pc:sldChg chg="addSp delSp modSp add mod modClrScheme delDesignElem chgLayout modNotesTx">
        <pc:chgData name="Smitha Korah" userId="4c957a17-468e-4d59-98ee-199557b7c967" providerId="ADAL" clId="{9CF4477F-CBD9-4943-94A6-ABD6DE1281B3}" dt="2021-06-27T20:17:36.901" v="1755" actId="113"/>
        <pc:sldMkLst>
          <pc:docMk/>
          <pc:sldMk cId="3517830864" sldId="272"/>
        </pc:sldMkLst>
        <pc:spChg chg="mod ord">
          <ac:chgData name="Smitha Korah" userId="4c957a17-468e-4d59-98ee-199557b7c967" providerId="ADAL" clId="{9CF4477F-CBD9-4943-94A6-ABD6DE1281B3}" dt="2021-06-27T20:17:36.901" v="1755" actId="113"/>
          <ac:spMkLst>
            <pc:docMk/>
            <pc:sldMk cId="3517830864" sldId="272"/>
            <ac:spMk id="2" creationId="{7E366DFC-81B0-4052-80E7-30664BE4ECAF}"/>
          </ac:spMkLst>
        </pc:spChg>
        <pc:spChg chg="mod ord">
          <ac:chgData name="Smitha Korah" userId="4c957a17-468e-4d59-98ee-199557b7c967" providerId="ADAL" clId="{9CF4477F-CBD9-4943-94A6-ABD6DE1281B3}" dt="2021-06-27T19:50:02.338" v="117" actId="5793"/>
          <ac:spMkLst>
            <pc:docMk/>
            <pc:sldMk cId="3517830864" sldId="272"/>
            <ac:spMk id="3" creationId="{67AB3EB8-C536-42EA-8036-061379618B4E}"/>
          </ac:spMkLst>
        </pc:spChg>
        <pc:spChg chg="add del mod ord">
          <ac:chgData name="Smitha Korah" userId="4c957a17-468e-4d59-98ee-199557b7c967" providerId="ADAL" clId="{9CF4477F-CBD9-4943-94A6-ABD6DE1281B3}" dt="2021-06-25T00:35:53.287" v="106" actId="700"/>
          <ac:spMkLst>
            <pc:docMk/>
            <pc:sldMk cId="3517830864" sldId="272"/>
            <ac:spMk id="5" creationId="{66C0F348-4E07-4B37-A0B4-195B02032BD7}"/>
          </ac:spMkLst>
        </pc:spChg>
        <pc:spChg chg="add del mod ord">
          <ac:chgData name="Smitha Korah" userId="4c957a17-468e-4d59-98ee-199557b7c967" providerId="ADAL" clId="{9CF4477F-CBD9-4943-94A6-ABD6DE1281B3}" dt="2021-06-25T00:36:20.046" v="108" actId="26606"/>
          <ac:spMkLst>
            <pc:docMk/>
            <pc:sldMk cId="3517830864" sldId="272"/>
            <ac:spMk id="7" creationId="{90B9ACD4-3841-4906-AF97-01B1E8C6B359}"/>
          </ac:spMkLst>
        </pc:spChg>
        <pc:spChg chg="add del mod ord">
          <ac:chgData name="Smitha Korah" userId="4c957a17-468e-4d59-98ee-199557b7c967" providerId="ADAL" clId="{9CF4477F-CBD9-4943-94A6-ABD6DE1281B3}" dt="2021-06-25T00:37:12.834" v="115" actId="700"/>
          <ac:spMkLst>
            <pc:docMk/>
            <pc:sldMk cId="3517830864" sldId="272"/>
            <ac:spMk id="9" creationId="{D3A3C997-D3FF-4AB9-B49D-90663F6BB7B9}"/>
          </ac:spMkLst>
        </pc:spChg>
        <pc:spChg chg="add del mod ord">
          <ac:chgData name="Smitha Korah" userId="4c957a17-468e-4d59-98ee-199557b7c967" providerId="ADAL" clId="{9CF4477F-CBD9-4943-94A6-ABD6DE1281B3}" dt="2021-06-25T00:37:12.834" v="115" actId="700"/>
          <ac:spMkLst>
            <pc:docMk/>
            <pc:sldMk cId="3517830864" sldId="272"/>
            <ac:spMk id="10" creationId="{280E21CE-1050-4AB9-8164-964B73C26B77}"/>
          </ac:spMkLst>
        </pc:spChg>
        <pc:spChg chg="add del mod ord">
          <ac:chgData name="Smitha Korah" userId="4c957a17-468e-4d59-98ee-199557b7c967" providerId="ADAL" clId="{9CF4477F-CBD9-4943-94A6-ABD6DE1281B3}" dt="2021-06-25T00:37:12.834" v="115" actId="700"/>
          <ac:spMkLst>
            <pc:docMk/>
            <pc:sldMk cId="3517830864" sldId="272"/>
            <ac:spMk id="11" creationId="{EF85B814-D8D4-4BB8-AF46-9660FAA5D22A}"/>
          </ac:spMkLst>
        </pc:spChg>
        <pc:spChg chg="add del">
          <ac:chgData name="Smitha Korah" userId="4c957a17-468e-4d59-98ee-199557b7c967" providerId="ADAL" clId="{9CF4477F-CBD9-4943-94A6-ABD6DE1281B3}" dt="2021-06-25T00:37:12.834" v="115" actId="700"/>
          <ac:spMkLst>
            <pc:docMk/>
            <pc:sldMk cId="3517830864" sldId="272"/>
            <ac:spMk id="12" creationId="{73DE2CFE-42F2-48F0-8706-5264E012B10C}"/>
          </ac:spMkLst>
        </pc:spChg>
        <pc:spChg chg="del">
          <ac:chgData name="Smitha Korah" userId="4c957a17-468e-4d59-98ee-199557b7c967" providerId="ADAL" clId="{9CF4477F-CBD9-4943-94A6-ABD6DE1281B3}" dt="2021-06-25T00:35:03.625" v="102" actId="478"/>
          <ac:spMkLst>
            <pc:docMk/>
            <pc:sldMk cId="3517830864" sldId="272"/>
            <ac:spMk id="13" creationId="{E331AEBB-3F3E-411A-B03A-A779D66A731B}"/>
          </ac:spMkLst>
        </pc:spChg>
        <pc:spChg chg="del">
          <ac:chgData name="Smitha Korah" userId="4c957a17-468e-4d59-98ee-199557b7c967" providerId="ADAL" clId="{9CF4477F-CBD9-4943-94A6-ABD6DE1281B3}" dt="2021-06-25T00:34:29.150" v="97" actId="478"/>
          <ac:spMkLst>
            <pc:docMk/>
            <pc:sldMk cId="3517830864" sldId="272"/>
            <ac:spMk id="15" creationId="{3AFA9564-FA69-46CE-BB9E-39388FF1A0FB}"/>
          </ac:spMkLst>
        </pc:spChg>
        <pc:spChg chg="mod">
          <ac:chgData name="Smitha Korah" userId="4c957a17-468e-4d59-98ee-199557b7c967" providerId="ADAL" clId="{9CF4477F-CBD9-4943-94A6-ABD6DE1281B3}" dt="2021-06-27T19:51:00.317" v="258" actId="1076"/>
          <ac:spMkLst>
            <pc:docMk/>
            <pc:sldMk cId="3517830864" sldId="272"/>
            <ac:spMk id="22" creationId="{A0C4411E-658D-4A42-842A-E212434EB10B}"/>
          </ac:spMkLst>
        </pc:spChg>
        <pc:spChg chg="add del">
          <ac:chgData name="Smitha Korah" userId="4c957a17-468e-4d59-98ee-199557b7c967" providerId="ADAL" clId="{9CF4477F-CBD9-4943-94A6-ABD6DE1281B3}" dt="2021-06-25T00:36:12.813" v="107" actId="700"/>
          <ac:spMkLst>
            <pc:docMk/>
            <pc:sldMk cId="3517830864" sldId="272"/>
            <ac:spMk id="25" creationId="{CEB41C5C-0F34-4DDA-9D7C-5E717F35F60C}"/>
          </ac:spMkLst>
        </pc:spChg>
        <pc:picChg chg="add mod">
          <ac:chgData name="Smitha Korah" userId="4c957a17-468e-4d59-98ee-199557b7c967" providerId="ADAL" clId="{9CF4477F-CBD9-4943-94A6-ABD6DE1281B3}" dt="2021-06-25T00:36:36.218" v="110" actId="27614"/>
          <ac:picMkLst>
            <pc:docMk/>
            <pc:sldMk cId="3517830864" sldId="272"/>
            <ac:picMk id="4" creationId="{6ADEA507-1950-474D-BC3C-1C8537F74C03}"/>
          </ac:picMkLst>
        </pc:picChg>
        <pc:picChg chg="del">
          <ac:chgData name="Smitha Korah" userId="4c957a17-468e-4d59-98ee-199557b7c967" providerId="ADAL" clId="{9CF4477F-CBD9-4943-94A6-ABD6DE1281B3}" dt="2021-06-25T00:35:05.412" v="103" actId="478"/>
          <ac:picMkLst>
            <pc:docMk/>
            <pc:sldMk cId="3517830864" sldId="272"/>
            <ac:picMk id="6" creationId="{9DA2414A-A481-4E6A-8527-394688BC4C82}"/>
          </ac:picMkLst>
        </pc:picChg>
        <pc:picChg chg="del">
          <ac:chgData name="Smitha Korah" userId="4c957a17-468e-4d59-98ee-199557b7c967" providerId="ADAL" clId="{9CF4477F-CBD9-4943-94A6-ABD6DE1281B3}" dt="2021-06-25T00:34:33.864" v="98" actId="478"/>
          <ac:picMkLst>
            <pc:docMk/>
            <pc:sldMk cId="3517830864" sldId="272"/>
            <ac:picMk id="8" creationId="{4353B806-86CD-4CD3-9573-65E8C20F163B}"/>
          </ac:picMkLst>
        </pc:picChg>
        <pc:cxnChg chg="add del">
          <ac:chgData name="Smitha Korah" userId="4c957a17-468e-4d59-98ee-199557b7c967" providerId="ADAL" clId="{9CF4477F-CBD9-4943-94A6-ABD6DE1281B3}" dt="2021-06-25T00:36:12.813" v="107" actId="700"/>
          <ac:cxnSpMkLst>
            <pc:docMk/>
            <pc:sldMk cId="3517830864" sldId="272"/>
            <ac:cxnSpMk id="27" creationId="{57E1E5E6-F385-4E9C-B201-BA5BDE5CAD52}"/>
          </ac:cxnSpMkLst>
        </pc:cxnChg>
      </pc:sldChg>
      <pc:sldChg chg="addSp delSp modSp mod">
        <pc:chgData name="Smitha Korah" userId="4c957a17-468e-4d59-98ee-199557b7c967" providerId="ADAL" clId="{9CF4477F-CBD9-4943-94A6-ABD6DE1281B3}" dt="2021-06-27T20:03:20.895" v="652" actId="1076"/>
        <pc:sldMkLst>
          <pc:docMk/>
          <pc:sldMk cId="2216949675" sldId="273"/>
        </pc:sldMkLst>
        <pc:spChg chg="mod">
          <ac:chgData name="Smitha Korah" userId="4c957a17-468e-4d59-98ee-199557b7c967" providerId="ADAL" clId="{9CF4477F-CBD9-4943-94A6-ABD6DE1281B3}" dt="2021-06-27T20:02:20.632" v="641" actId="113"/>
          <ac:spMkLst>
            <pc:docMk/>
            <pc:sldMk cId="2216949675" sldId="273"/>
            <ac:spMk id="2" creationId="{7E366DFC-81B0-4052-80E7-30664BE4ECAF}"/>
          </ac:spMkLst>
        </pc:spChg>
        <pc:spChg chg="mod">
          <ac:chgData name="Smitha Korah" userId="4c957a17-468e-4d59-98ee-199557b7c967" providerId="ADAL" clId="{9CF4477F-CBD9-4943-94A6-ABD6DE1281B3}" dt="2021-06-27T20:02:16.074" v="639" actId="207"/>
          <ac:spMkLst>
            <pc:docMk/>
            <pc:sldMk cId="2216949675" sldId="273"/>
            <ac:spMk id="3" creationId="{67AB3EB8-C536-42EA-8036-061379618B4E}"/>
          </ac:spMkLst>
        </pc:spChg>
        <pc:spChg chg="del">
          <ac:chgData name="Smitha Korah" userId="4c957a17-468e-4d59-98ee-199557b7c967" providerId="ADAL" clId="{9CF4477F-CBD9-4943-94A6-ABD6DE1281B3}" dt="2021-06-27T19:52:50.245" v="267" actId="478"/>
          <ac:spMkLst>
            <pc:docMk/>
            <pc:sldMk cId="2216949675" sldId="273"/>
            <ac:spMk id="6" creationId="{CD1C0144-332F-474E-B08C-5B78B88F1F46}"/>
          </ac:spMkLst>
        </pc:spChg>
        <pc:spChg chg="mod">
          <ac:chgData name="Smitha Korah" userId="4c957a17-468e-4d59-98ee-199557b7c967" providerId="ADAL" clId="{9CF4477F-CBD9-4943-94A6-ABD6DE1281B3}" dt="2021-06-27T20:01:11.738" v="631" actId="26606"/>
          <ac:spMkLst>
            <pc:docMk/>
            <pc:sldMk cId="2216949675" sldId="273"/>
            <ac:spMk id="10" creationId="{E899A0C1-A58C-47B8-9E04-947CAF114DEF}"/>
          </ac:spMkLst>
        </pc:spChg>
        <pc:spChg chg="add del mod">
          <ac:chgData name="Smitha Korah" userId="4c957a17-468e-4d59-98ee-199557b7c967" providerId="ADAL" clId="{9CF4477F-CBD9-4943-94A6-ABD6DE1281B3}" dt="2021-06-27T19:59:16.008" v="507" actId="478"/>
          <ac:spMkLst>
            <pc:docMk/>
            <pc:sldMk cId="2216949675" sldId="273"/>
            <ac:spMk id="11" creationId="{3BE82210-87D6-488D-BB78-E485D2E07320}"/>
          </ac:spMkLst>
        </pc:spChg>
        <pc:spChg chg="add del">
          <ac:chgData name="Smitha Korah" userId="4c957a17-468e-4d59-98ee-199557b7c967" providerId="ADAL" clId="{9CF4477F-CBD9-4943-94A6-ABD6DE1281B3}" dt="2021-06-27T20:01:11.738" v="631" actId="26606"/>
          <ac:spMkLst>
            <pc:docMk/>
            <pc:sldMk cId="2216949675" sldId="273"/>
            <ac:spMk id="12" creationId="{73DE2CFE-42F2-48F0-8706-5264E012B10C}"/>
          </ac:spMkLst>
        </pc:spChg>
        <pc:spChg chg="add mod">
          <ac:chgData name="Smitha Korah" userId="4c957a17-468e-4d59-98ee-199557b7c967" providerId="ADAL" clId="{9CF4477F-CBD9-4943-94A6-ABD6DE1281B3}" dt="2021-06-27T20:03:20.895" v="652" actId="1076"/>
          <ac:spMkLst>
            <pc:docMk/>
            <pc:sldMk cId="2216949675" sldId="273"/>
            <ac:spMk id="17" creationId="{63D0E0CD-7470-43A5-B777-E7AE765BCD7D}"/>
          </ac:spMkLst>
        </pc:spChg>
        <pc:spChg chg="add mod">
          <ac:chgData name="Smitha Korah" userId="4c957a17-468e-4d59-98ee-199557b7c967" providerId="ADAL" clId="{9CF4477F-CBD9-4943-94A6-ABD6DE1281B3}" dt="2021-06-27T20:02:40.396" v="644" actId="404"/>
          <ac:spMkLst>
            <pc:docMk/>
            <pc:sldMk cId="2216949675" sldId="273"/>
            <ac:spMk id="20" creationId="{1F90BCFA-5203-40B0-BFE5-6D6540909749}"/>
          </ac:spMkLst>
        </pc:spChg>
        <pc:spChg chg="add del">
          <ac:chgData name="Smitha Korah" userId="4c957a17-468e-4d59-98ee-199557b7c967" providerId="ADAL" clId="{9CF4477F-CBD9-4943-94A6-ABD6DE1281B3}" dt="2021-06-27T20:01:11.718" v="630" actId="26606"/>
          <ac:spMkLst>
            <pc:docMk/>
            <pc:sldMk cId="2216949675" sldId="273"/>
            <ac:spMk id="72" creationId="{C95B82D5-A8BB-45BF-BED8-C7B206892100}"/>
          </ac:spMkLst>
        </pc:spChg>
        <pc:spChg chg="add del">
          <ac:chgData name="Smitha Korah" userId="4c957a17-468e-4d59-98ee-199557b7c967" providerId="ADAL" clId="{9CF4477F-CBD9-4943-94A6-ABD6DE1281B3}" dt="2021-06-27T20:01:11.718" v="630" actId="26606"/>
          <ac:spMkLst>
            <pc:docMk/>
            <pc:sldMk cId="2216949675" sldId="273"/>
            <ac:spMk id="74" creationId="{296C61EC-FBF4-4216-BE67-6C864D30A01C}"/>
          </ac:spMkLst>
        </pc:spChg>
        <pc:spChg chg="add del">
          <ac:chgData name="Smitha Korah" userId="4c957a17-468e-4d59-98ee-199557b7c967" providerId="ADAL" clId="{9CF4477F-CBD9-4943-94A6-ABD6DE1281B3}" dt="2021-06-27T20:01:11.718" v="630" actId="26606"/>
          <ac:spMkLst>
            <pc:docMk/>
            <pc:sldMk cId="2216949675" sldId="273"/>
            <ac:spMk id="76" creationId="{39D6C490-0229-4573-9696-B73E5B3A9C33}"/>
          </ac:spMkLst>
        </pc:spChg>
        <pc:spChg chg="add">
          <ac:chgData name="Smitha Korah" userId="4c957a17-468e-4d59-98ee-199557b7c967" providerId="ADAL" clId="{9CF4477F-CBD9-4943-94A6-ABD6DE1281B3}" dt="2021-06-27T20:01:11.738" v="631" actId="26606"/>
          <ac:spMkLst>
            <pc:docMk/>
            <pc:sldMk cId="2216949675" sldId="273"/>
            <ac:spMk id="1029" creationId="{5AAE9118-0436-4488-AC4A-C14DF6A7B6B1}"/>
          </ac:spMkLst>
        </pc:spChg>
        <pc:spChg chg="add">
          <ac:chgData name="Smitha Korah" userId="4c957a17-468e-4d59-98ee-199557b7c967" providerId="ADAL" clId="{9CF4477F-CBD9-4943-94A6-ABD6DE1281B3}" dt="2021-06-27T20:01:11.738" v="631" actId="26606"/>
          <ac:spMkLst>
            <pc:docMk/>
            <pc:sldMk cId="2216949675" sldId="273"/>
            <ac:spMk id="1030" creationId="{1B10F861-B8F1-49C7-BD58-EAB20CEE7F93}"/>
          </ac:spMkLst>
        </pc:spChg>
        <pc:spChg chg="add">
          <ac:chgData name="Smitha Korah" userId="4c957a17-468e-4d59-98ee-199557b7c967" providerId="ADAL" clId="{9CF4477F-CBD9-4943-94A6-ABD6DE1281B3}" dt="2021-06-27T20:01:11.738" v="631" actId="26606"/>
          <ac:spMkLst>
            <pc:docMk/>
            <pc:sldMk cId="2216949675" sldId="273"/>
            <ac:spMk id="1031" creationId="{61F6E425-22AB-4DA2-8FAC-58ADB58EF6C3}"/>
          </ac:spMkLst>
        </pc:spChg>
        <pc:graphicFrameChg chg="add del">
          <ac:chgData name="Smitha Korah" userId="4c957a17-468e-4d59-98ee-199557b7c967" providerId="ADAL" clId="{9CF4477F-CBD9-4943-94A6-ABD6DE1281B3}" dt="2021-06-27T19:52:29.993" v="262" actId="3680"/>
          <ac:graphicFrameMkLst>
            <pc:docMk/>
            <pc:sldMk cId="2216949675" sldId="273"/>
            <ac:graphicFrameMk id="5" creationId="{6FE177AA-BED5-41C6-9DB6-9127DD8EC88A}"/>
          </ac:graphicFrameMkLst>
        </pc:graphicFrameChg>
        <pc:graphicFrameChg chg="add del mod modGraphic">
          <ac:chgData name="Smitha Korah" userId="4c957a17-468e-4d59-98ee-199557b7c967" providerId="ADAL" clId="{9CF4477F-CBD9-4943-94A6-ABD6DE1281B3}" dt="2021-06-27T19:54:19.476" v="305" actId="478"/>
          <ac:graphicFrameMkLst>
            <pc:docMk/>
            <pc:sldMk cId="2216949675" sldId="273"/>
            <ac:graphicFrameMk id="7" creationId="{F601A23F-C321-44A5-9EFC-D575C5B113C8}"/>
          </ac:graphicFrameMkLst>
        </pc:graphicFrameChg>
        <pc:picChg chg="del">
          <ac:chgData name="Smitha Korah" userId="4c957a17-468e-4d59-98ee-199557b7c967" providerId="ADAL" clId="{9CF4477F-CBD9-4943-94A6-ABD6DE1281B3}" dt="2021-06-27T19:52:46.387" v="266" actId="478"/>
          <ac:picMkLst>
            <pc:docMk/>
            <pc:sldMk cId="2216949675" sldId="273"/>
            <ac:picMk id="4" creationId="{6ADEA507-1950-474D-BC3C-1C8537F74C03}"/>
          </ac:picMkLst>
        </pc:picChg>
        <pc:picChg chg="add del mod">
          <ac:chgData name="Smitha Korah" userId="4c957a17-468e-4d59-98ee-199557b7c967" providerId="ADAL" clId="{9CF4477F-CBD9-4943-94A6-ABD6DE1281B3}" dt="2021-06-27T19:53:58.544" v="302" actId="21"/>
          <ac:picMkLst>
            <pc:docMk/>
            <pc:sldMk cId="2216949675" sldId="273"/>
            <ac:picMk id="9" creationId="{A1C91A6A-CBD1-42A4-9DEB-A0AB5585847C}"/>
          </ac:picMkLst>
        </pc:picChg>
        <pc:picChg chg="add del mod">
          <ac:chgData name="Smitha Korah" userId="4c957a17-468e-4d59-98ee-199557b7c967" providerId="ADAL" clId="{9CF4477F-CBD9-4943-94A6-ABD6DE1281B3}" dt="2021-06-27T19:53:43.748" v="300" actId="478"/>
          <ac:picMkLst>
            <pc:docMk/>
            <pc:sldMk cId="2216949675" sldId="273"/>
            <ac:picMk id="13" creationId="{8131FC7E-3FAE-4FF4-AE13-FF4EAF1D94E7}"/>
          </ac:picMkLst>
        </pc:picChg>
        <pc:picChg chg="add mod ord">
          <ac:chgData name="Smitha Korah" userId="4c957a17-468e-4d59-98ee-199557b7c967" providerId="ADAL" clId="{9CF4477F-CBD9-4943-94A6-ABD6DE1281B3}" dt="2021-06-27T20:01:11.738" v="631" actId="26606"/>
          <ac:picMkLst>
            <pc:docMk/>
            <pc:sldMk cId="2216949675" sldId="273"/>
            <ac:picMk id="18" creationId="{0EF5E2A2-EEE9-4845-8E50-B68F44788BB1}"/>
          </ac:picMkLst>
        </pc:picChg>
        <pc:picChg chg="add del">
          <ac:chgData name="Smitha Korah" userId="4c957a17-468e-4d59-98ee-199557b7c967" providerId="ADAL" clId="{9CF4477F-CBD9-4943-94A6-ABD6DE1281B3}" dt="2021-06-27T19:58:14.895" v="478" actId="478"/>
          <ac:picMkLst>
            <pc:docMk/>
            <pc:sldMk cId="2216949675" sldId="273"/>
            <ac:picMk id="1026" creationId="{9D68423C-7444-4A3F-B458-D6FC495F7481}"/>
          </ac:picMkLst>
        </pc:picChg>
        <pc:picChg chg="add mod ord">
          <ac:chgData name="Smitha Korah" userId="4c957a17-468e-4d59-98ee-199557b7c967" providerId="ADAL" clId="{9CF4477F-CBD9-4943-94A6-ABD6DE1281B3}" dt="2021-06-27T20:03:01.823" v="649" actId="1076"/>
          <ac:picMkLst>
            <pc:docMk/>
            <pc:sldMk cId="2216949675" sldId="273"/>
            <ac:picMk id="1027" creationId="{04BEA734-8B49-46C1-9FA7-889B0175048C}"/>
          </ac:picMkLst>
        </pc:picChg>
      </pc:sldChg>
      <pc:sldChg chg="addSp delSp modSp add del mod ord setBg setClrOvrMap">
        <pc:chgData name="Smitha Korah" userId="4c957a17-468e-4d59-98ee-199557b7c967" providerId="ADAL" clId="{9CF4477F-CBD9-4943-94A6-ABD6DE1281B3}" dt="2021-06-27T20:23:10.874" v="1831" actId="47"/>
        <pc:sldMkLst>
          <pc:docMk/>
          <pc:sldMk cId="734430325" sldId="278"/>
        </pc:sldMkLst>
        <pc:spChg chg="mod ord">
          <ac:chgData name="Smitha Korah" userId="4c957a17-468e-4d59-98ee-199557b7c967" providerId="ADAL" clId="{9CF4477F-CBD9-4943-94A6-ABD6DE1281B3}" dt="2021-06-27T20:13:27.626" v="1721" actId="26606"/>
          <ac:spMkLst>
            <pc:docMk/>
            <pc:sldMk cId="734430325" sldId="278"/>
            <ac:spMk id="2" creationId="{7E366DFC-81B0-4052-80E7-30664BE4ECAF}"/>
          </ac:spMkLst>
        </pc:spChg>
        <pc:spChg chg="mod ord">
          <ac:chgData name="Smitha Korah" userId="4c957a17-468e-4d59-98ee-199557b7c967" providerId="ADAL" clId="{9CF4477F-CBD9-4943-94A6-ABD6DE1281B3}" dt="2021-06-27T20:13:27.626" v="1721" actId="26606"/>
          <ac:spMkLst>
            <pc:docMk/>
            <pc:sldMk cId="734430325" sldId="278"/>
            <ac:spMk id="3" creationId="{67AB3EB8-C536-42EA-8036-061379618B4E}"/>
          </ac:spMkLst>
        </pc:spChg>
        <pc:spChg chg="add del">
          <ac:chgData name="Smitha Korah" userId="4c957a17-468e-4d59-98ee-199557b7c967" providerId="ADAL" clId="{9CF4477F-CBD9-4943-94A6-ABD6DE1281B3}" dt="2021-06-27T20:13:27.626" v="1721" actId="26606"/>
          <ac:spMkLst>
            <pc:docMk/>
            <pc:sldMk cId="734430325" sldId="278"/>
            <ac:spMk id="25" creationId="{CEB41C5C-0F34-4DDA-9D7C-5E717F35F60C}"/>
          </ac:spMkLst>
        </pc:spChg>
        <pc:spChg chg="add del">
          <ac:chgData name="Smitha Korah" userId="4c957a17-468e-4d59-98ee-199557b7c967" providerId="ADAL" clId="{9CF4477F-CBD9-4943-94A6-ABD6DE1281B3}" dt="2021-06-27T20:12:54.453" v="1709" actId="26606"/>
          <ac:spMkLst>
            <pc:docMk/>
            <pc:sldMk cId="734430325" sldId="278"/>
            <ac:spMk id="32" creationId="{09C509D2-0C1A-47B8-89C1-D3AB17D45256}"/>
          </ac:spMkLst>
        </pc:spChg>
        <pc:spChg chg="add del">
          <ac:chgData name="Smitha Korah" userId="4c957a17-468e-4d59-98ee-199557b7c967" providerId="ADAL" clId="{9CF4477F-CBD9-4943-94A6-ABD6DE1281B3}" dt="2021-06-27T20:12:59.273" v="1711" actId="26606"/>
          <ac:spMkLst>
            <pc:docMk/>
            <pc:sldMk cId="734430325" sldId="278"/>
            <ac:spMk id="34" creationId="{EA9E6440-28AB-43CB-B9F2-B84F6A187783}"/>
          </ac:spMkLst>
        </pc:spChg>
        <pc:spChg chg="add del">
          <ac:chgData name="Smitha Korah" userId="4c957a17-468e-4d59-98ee-199557b7c967" providerId="ADAL" clId="{9CF4477F-CBD9-4943-94A6-ABD6DE1281B3}" dt="2021-06-27T20:13:02.746" v="1713" actId="26606"/>
          <ac:spMkLst>
            <pc:docMk/>
            <pc:sldMk cId="734430325" sldId="278"/>
            <ac:spMk id="36" creationId="{E1F9ED9C-121B-44C6-A308-5824769C40D5}"/>
          </ac:spMkLst>
        </pc:spChg>
        <pc:spChg chg="add del">
          <ac:chgData name="Smitha Korah" userId="4c957a17-468e-4d59-98ee-199557b7c967" providerId="ADAL" clId="{9CF4477F-CBD9-4943-94A6-ABD6DE1281B3}" dt="2021-06-27T20:13:02.746" v="1713" actId="26606"/>
          <ac:spMkLst>
            <pc:docMk/>
            <pc:sldMk cId="734430325" sldId="278"/>
            <ac:spMk id="37" creationId="{26FF42C2-EA15-4154-B242-E98E88CED99C}"/>
          </ac:spMkLst>
        </pc:spChg>
        <pc:spChg chg="add del">
          <ac:chgData name="Smitha Korah" userId="4c957a17-468e-4d59-98ee-199557b7c967" providerId="ADAL" clId="{9CF4477F-CBD9-4943-94A6-ABD6DE1281B3}" dt="2021-06-27T20:13:02.746" v="1713" actId="26606"/>
          <ac:spMkLst>
            <pc:docMk/>
            <pc:sldMk cId="734430325" sldId="278"/>
            <ac:spMk id="38" creationId="{4A5F8185-F27B-4E99-A06C-007336FE3F2D}"/>
          </ac:spMkLst>
        </pc:spChg>
        <pc:spChg chg="add del">
          <ac:chgData name="Smitha Korah" userId="4c957a17-468e-4d59-98ee-199557b7c967" providerId="ADAL" clId="{9CF4477F-CBD9-4943-94A6-ABD6DE1281B3}" dt="2021-06-27T20:13:02.746" v="1713" actId="26606"/>
          <ac:spMkLst>
            <pc:docMk/>
            <pc:sldMk cId="734430325" sldId="278"/>
            <ac:spMk id="39" creationId="{D79DE9F7-28C4-4856-BA57-D696E124C137}"/>
          </ac:spMkLst>
        </pc:spChg>
        <pc:spChg chg="add del">
          <ac:chgData name="Smitha Korah" userId="4c957a17-468e-4d59-98ee-199557b7c967" providerId="ADAL" clId="{9CF4477F-CBD9-4943-94A6-ABD6DE1281B3}" dt="2021-06-27T20:13:07.098" v="1715" actId="26606"/>
          <ac:spMkLst>
            <pc:docMk/>
            <pc:sldMk cId="734430325" sldId="278"/>
            <ac:spMk id="40" creationId="{DE74FCE8-866C-4AFA-B45C-FACE2A6094E4}"/>
          </ac:spMkLst>
        </pc:spChg>
        <pc:spChg chg="add del">
          <ac:chgData name="Smitha Korah" userId="4c957a17-468e-4d59-98ee-199557b7c967" providerId="ADAL" clId="{9CF4477F-CBD9-4943-94A6-ABD6DE1281B3}" dt="2021-06-27T20:13:07.098" v="1715" actId="26606"/>
          <ac:spMkLst>
            <pc:docMk/>
            <pc:sldMk cId="734430325" sldId="278"/>
            <ac:spMk id="41" creationId="{B43B9CA2-4B31-4ACD-9A9F-B8E6C6420386}"/>
          </ac:spMkLst>
        </pc:spChg>
        <pc:spChg chg="add del">
          <ac:chgData name="Smitha Korah" userId="4c957a17-468e-4d59-98ee-199557b7c967" providerId="ADAL" clId="{9CF4477F-CBD9-4943-94A6-ABD6DE1281B3}" dt="2021-06-27T20:13:07.098" v="1715" actId="26606"/>
          <ac:spMkLst>
            <pc:docMk/>
            <pc:sldMk cId="734430325" sldId="278"/>
            <ac:spMk id="42" creationId="{33F94DB1-BC5D-454D-845C-7BA3A1F46999}"/>
          </ac:spMkLst>
        </pc:spChg>
        <pc:spChg chg="add del">
          <ac:chgData name="Smitha Korah" userId="4c957a17-468e-4d59-98ee-199557b7c967" providerId="ADAL" clId="{9CF4477F-CBD9-4943-94A6-ABD6DE1281B3}" dt="2021-06-27T20:13:07.098" v="1715" actId="26606"/>
          <ac:spMkLst>
            <pc:docMk/>
            <pc:sldMk cId="734430325" sldId="278"/>
            <ac:spMk id="43" creationId="{5676B86F-860B-4586-BCAA-C0650C09B7B9}"/>
          </ac:spMkLst>
        </pc:spChg>
        <pc:spChg chg="add del">
          <ac:chgData name="Smitha Korah" userId="4c957a17-468e-4d59-98ee-199557b7c967" providerId="ADAL" clId="{9CF4477F-CBD9-4943-94A6-ABD6DE1281B3}" dt="2021-06-27T20:13:07.098" v="1715" actId="26606"/>
          <ac:spMkLst>
            <pc:docMk/>
            <pc:sldMk cId="734430325" sldId="278"/>
            <ac:spMk id="44" creationId="{8C818ED5-2F56-4171-9445-3AA4F4462396}"/>
          </ac:spMkLst>
        </pc:spChg>
        <pc:spChg chg="add del">
          <ac:chgData name="Smitha Korah" userId="4c957a17-468e-4d59-98ee-199557b7c967" providerId="ADAL" clId="{9CF4477F-CBD9-4943-94A6-ABD6DE1281B3}" dt="2021-06-27T20:13:13.306" v="1717" actId="26606"/>
          <ac:spMkLst>
            <pc:docMk/>
            <pc:sldMk cId="734430325" sldId="278"/>
            <ac:spMk id="46" creationId="{E4B7C1DD-857C-4D03-AAB3-C5C95BD51A8F}"/>
          </ac:spMkLst>
        </pc:spChg>
        <pc:spChg chg="add del">
          <ac:chgData name="Smitha Korah" userId="4c957a17-468e-4d59-98ee-199557b7c967" providerId="ADAL" clId="{9CF4477F-CBD9-4943-94A6-ABD6DE1281B3}" dt="2021-06-27T20:13:16.972" v="1719" actId="26606"/>
          <ac:spMkLst>
            <pc:docMk/>
            <pc:sldMk cId="734430325" sldId="278"/>
            <ac:spMk id="48" creationId="{10A05691-F36F-44DD-904C-144D68CAF7BD}"/>
          </ac:spMkLst>
        </pc:spChg>
        <pc:spChg chg="add del">
          <ac:chgData name="Smitha Korah" userId="4c957a17-468e-4d59-98ee-199557b7c967" providerId="ADAL" clId="{9CF4477F-CBD9-4943-94A6-ABD6DE1281B3}" dt="2021-06-27T20:13:27.626" v="1721" actId="26606"/>
          <ac:spMkLst>
            <pc:docMk/>
            <pc:sldMk cId="734430325" sldId="278"/>
            <ac:spMk id="51" creationId="{003713C1-2FB2-413B-BF91-3AE41726FB7A}"/>
          </ac:spMkLst>
        </pc:spChg>
        <pc:spChg chg="add del">
          <ac:chgData name="Smitha Korah" userId="4c957a17-468e-4d59-98ee-199557b7c967" providerId="ADAL" clId="{9CF4477F-CBD9-4943-94A6-ABD6DE1281B3}" dt="2021-06-27T20:13:27.626" v="1721" actId="26606"/>
          <ac:spMkLst>
            <pc:docMk/>
            <pc:sldMk cId="734430325" sldId="278"/>
            <ac:spMk id="52" creationId="{90795B4D-5022-4A7F-A01D-8D880B7CDBE6}"/>
          </ac:spMkLst>
        </pc:spChg>
        <pc:spChg chg="add del">
          <ac:chgData name="Smitha Korah" userId="4c957a17-468e-4d59-98ee-199557b7c967" providerId="ADAL" clId="{9CF4477F-CBD9-4943-94A6-ABD6DE1281B3}" dt="2021-06-27T20:13:27.626" v="1721" actId="26606"/>
          <ac:spMkLst>
            <pc:docMk/>
            <pc:sldMk cId="734430325" sldId="278"/>
            <ac:spMk id="53" creationId="{AFD19018-DE7C-4796-ADF2-AD2EB0FC0D9C}"/>
          </ac:spMkLst>
        </pc:spChg>
        <pc:spChg chg="add del">
          <ac:chgData name="Smitha Korah" userId="4c957a17-468e-4d59-98ee-199557b7c967" providerId="ADAL" clId="{9CF4477F-CBD9-4943-94A6-ABD6DE1281B3}" dt="2021-06-27T20:13:27.626" v="1721" actId="26606"/>
          <ac:spMkLst>
            <pc:docMk/>
            <pc:sldMk cId="734430325" sldId="278"/>
            <ac:spMk id="54" creationId="{B1A0A2C2-4F85-44AF-8708-8DCA4B550CB8}"/>
          </ac:spMkLst>
        </pc:spChg>
        <pc:picChg chg="del">
          <ac:chgData name="Smitha Korah" userId="4c957a17-468e-4d59-98ee-199557b7c967" providerId="ADAL" clId="{9CF4477F-CBD9-4943-94A6-ABD6DE1281B3}" dt="2021-06-27T20:05:06.043" v="662" actId="478"/>
          <ac:picMkLst>
            <pc:docMk/>
            <pc:sldMk cId="734430325" sldId="278"/>
            <ac:picMk id="4" creationId="{B0DCB43C-1E5C-475E-AF4B-52B7394D88B6}"/>
          </ac:picMkLst>
        </pc:picChg>
        <pc:picChg chg="add mod ord">
          <ac:chgData name="Smitha Korah" userId="4c957a17-468e-4d59-98ee-199557b7c967" providerId="ADAL" clId="{9CF4477F-CBD9-4943-94A6-ABD6DE1281B3}" dt="2021-06-27T20:14:43.712" v="1732" actId="1076"/>
          <ac:picMkLst>
            <pc:docMk/>
            <pc:sldMk cId="734430325" sldId="278"/>
            <ac:picMk id="5" creationId="{DBA14FD7-060D-42BF-848B-0387BB019F06}"/>
          </ac:picMkLst>
        </pc:picChg>
        <pc:picChg chg="add del mod ord modCrop">
          <ac:chgData name="Smitha Korah" userId="4c957a17-468e-4d59-98ee-199557b7c967" providerId="ADAL" clId="{9CF4477F-CBD9-4943-94A6-ABD6DE1281B3}" dt="2021-06-27T20:14:40.510" v="1730" actId="478"/>
          <ac:picMkLst>
            <pc:docMk/>
            <pc:sldMk cId="734430325" sldId="278"/>
            <ac:picMk id="6" creationId="{FB4DA051-AB58-42F1-BA40-20DA5A6516DF}"/>
          </ac:picMkLst>
        </pc:picChg>
        <pc:picChg chg="add del mod">
          <ac:chgData name="Smitha Korah" userId="4c957a17-468e-4d59-98ee-199557b7c967" providerId="ADAL" clId="{9CF4477F-CBD9-4943-94A6-ABD6DE1281B3}" dt="2021-06-27T20:12:23.379" v="1704" actId="478"/>
          <ac:picMkLst>
            <pc:docMk/>
            <pc:sldMk cId="734430325" sldId="278"/>
            <ac:picMk id="7" creationId="{BF0F9BE2-24FB-4F87-85BB-E049D17419AA}"/>
          </ac:picMkLst>
        </pc:picChg>
        <pc:picChg chg="add del mod ord modCrop">
          <ac:chgData name="Smitha Korah" userId="4c957a17-468e-4d59-98ee-199557b7c967" providerId="ADAL" clId="{9CF4477F-CBD9-4943-94A6-ABD6DE1281B3}" dt="2021-06-27T20:14:41.722" v="1731" actId="478"/>
          <ac:picMkLst>
            <pc:docMk/>
            <pc:sldMk cId="734430325" sldId="278"/>
            <ac:picMk id="8" creationId="{FCFE7A3D-F737-4804-A72C-A1CCE569FAA5}"/>
          </ac:picMkLst>
        </pc:picChg>
        <pc:cxnChg chg="add del">
          <ac:chgData name="Smitha Korah" userId="4c957a17-468e-4d59-98ee-199557b7c967" providerId="ADAL" clId="{9CF4477F-CBD9-4943-94A6-ABD6DE1281B3}" dt="2021-06-27T20:13:27.626" v="1721" actId="26606"/>
          <ac:cxnSpMkLst>
            <pc:docMk/>
            <pc:sldMk cId="734430325" sldId="278"/>
            <ac:cxnSpMk id="27" creationId="{57E1E5E6-F385-4E9C-B201-BA5BDE5CAD52}"/>
          </ac:cxnSpMkLst>
        </pc:cxnChg>
        <pc:cxnChg chg="add del">
          <ac:chgData name="Smitha Korah" userId="4c957a17-468e-4d59-98ee-199557b7c967" providerId="ADAL" clId="{9CF4477F-CBD9-4943-94A6-ABD6DE1281B3}" dt="2021-06-27T20:13:16.972" v="1719" actId="26606"/>
          <ac:cxnSpMkLst>
            <pc:docMk/>
            <pc:sldMk cId="734430325" sldId="278"/>
            <ac:cxnSpMk id="49" creationId="{1A9CF0DD-5937-4172-BD2C-9579BD31DD5B}"/>
          </ac:cxnSpMkLst>
        </pc:cxnChg>
      </pc:sldChg>
      <pc:sldChg chg="add del">
        <pc:chgData name="Smitha Korah" userId="4c957a17-468e-4d59-98ee-199557b7c967" providerId="ADAL" clId="{9CF4477F-CBD9-4943-94A6-ABD6DE1281B3}" dt="2021-06-27T20:04:37.713" v="654" actId="2696"/>
        <pc:sldMkLst>
          <pc:docMk/>
          <pc:sldMk cId="1305597130" sldId="278"/>
        </pc:sldMkLst>
      </pc:sldChg>
      <pc:sldChg chg="addSp delSp modSp add del mod setBg setClrOvrMap">
        <pc:chgData name="Smitha Korah" userId="4c957a17-468e-4d59-98ee-199557b7c967" providerId="ADAL" clId="{9CF4477F-CBD9-4943-94A6-ABD6DE1281B3}" dt="2021-06-27T20:41:29.433" v="2816" actId="2696"/>
        <pc:sldMkLst>
          <pc:docMk/>
          <pc:sldMk cId="589675832" sldId="279"/>
        </pc:sldMkLst>
        <pc:spChg chg="mod ord">
          <ac:chgData name="Smitha Korah" userId="4c957a17-468e-4d59-98ee-199557b7c967" providerId="ADAL" clId="{9CF4477F-CBD9-4943-94A6-ABD6DE1281B3}" dt="2021-06-27T20:27:51.301" v="1902" actId="26606"/>
          <ac:spMkLst>
            <pc:docMk/>
            <pc:sldMk cId="589675832" sldId="279"/>
            <ac:spMk id="2" creationId="{7E366DFC-81B0-4052-80E7-30664BE4ECAF}"/>
          </ac:spMkLst>
        </pc:spChg>
        <pc:spChg chg="mod ord">
          <ac:chgData name="Smitha Korah" userId="4c957a17-468e-4d59-98ee-199557b7c967" providerId="ADAL" clId="{9CF4477F-CBD9-4943-94A6-ABD6DE1281B3}" dt="2021-06-27T20:27:51.301" v="1902" actId="26606"/>
          <ac:spMkLst>
            <pc:docMk/>
            <pc:sldMk cId="589675832" sldId="279"/>
            <ac:spMk id="3" creationId="{67AB3EB8-C536-42EA-8036-061379618B4E}"/>
          </ac:spMkLst>
        </pc:spChg>
        <pc:spChg chg="add del">
          <ac:chgData name="Smitha Korah" userId="4c957a17-468e-4d59-98ee-199557b7c967" providerId="ADAL" clId="{9CF4477F-CBD9-4943-94A6-ABD6DE1281B3}" dt="2021-06-27T20:22:26.529" v="1827" actId="26606"/>
          <ac:spMkLst>
            <pc:docMk/>
            <pc:sldMk cId="589675832" sldId="279"/>
            <ac:spMk id="25" creationId="{CEB41C5C-0F34-4DDA-9D7C-5E717F35F60C}"/>
          </ac:spMkLst>
        </pc:spChg>
        <pc:spChg chg="add del">
          <ac:chgData name="Smitha Korah" userId="4c957a17-468e-4d59-98ee-199557b7c967" providerId="ADAL" clId="{9CF4477F-CBD9-4943-94A6-ABD6DE1281B3}" dt="2021-06-27T20:22:01.500" v="1822" actId="26606"/>
          <ac:spMkLst>
            <pc:docMk/>
            <pc:sldMk cId="589675832" sldId="279"/>
            <ac:spMk id="29" creationId="{0550F5B9-399F-4FAD-AE6C-ED65F9A43A74}"/>
          </ac:spMkLst>
        </pc:spChg>
        <pc:spChg chg="add del">
          <ac:chgData name="Smitha Korah" userId="4c957a17-468e-4d59-98ee-199557b7c967" providerId="ADAL" clId="{9CF4477F-CBD9-4943-94A6-ABD6DE1281B3}" dt="2021-06-27T20:22:01.500" v="1822" actId="26606"/>
          <ac:spMkLst>
            <pc:docMk/>
            <pc:sldMk cId="589675832" sldId="279"/>
            <ac:spMk id="30" creationId="{C062E60F-5CD4-4268-8359-8076634680E5}"/>
          </ac:spMkLst>
        </pc:spChg>
        <pc:spChg chg="add del">
          <ac:chgData name="Smitha Korah" userId="4c957a17-468e-4d59-98ee-199557b7c967" providerId="ADAL" clId="{9CF4477F-CBD9-4943-94A6-ABD6DE1281B3}" dt="2021-06-27T20:22:01.500" v="1822" actId="26606"/>
          <ac:spMkLst>
            <pc:docMk/>
            <pc:sldMk cId="589675832" sldId="279"/>
            <ac:spMk id="31" creationId="{BB341EC3-1810-4D33-BA3F-E2D0AA0ECFB6}"/>
          </ac:spMkLst>
        </pc:spChg>
        <pc:spChg chg="add del">
          <ac:chgData name="Smitha Korah" userId="4c957a17-468e-4d59-98ee-199557b7c967" providerId="ADAL" clId="{9CF4477F-CBD9-4943-94A6-ABD6DE1281B3}" dt="2021-06-27T20:21:36.440" v="1816" actId="26606"/>
          <ac:spMkLst>
            <pc:docMk/>
            <pc:sldMk cId="589675832" sldId="279"/>
            <ac:spMk id="32" creationId="{98BA90CC-0056-473E-80AE-8CB0EE6ACCBB}"/>
          </ac:spMkLst>
        </pc:spChg>
        <pc:spChg chg="add del">
          <ac:chgData name="Smitha Korah" userId="4c957a17-468e-4d59-98ee-199557b7c967" providerId="ADAL" clId="{9CF4477F-CBD9-4943-94A6-ABD6DE1281B3}" dt="2021-06-27T20:22:01.500" v="1822" actId="26606"/>
          <ac:spMkLst>
            <pc:docMk/>
            <pc:sldMk cId="589675832" sldId="279"/>
            <ac:spMk id="33" creationId="{10127CDE-2B99-47A8-BB3C-7D17519105E0}"/>
          </ac:spMkLst>
        </pc:spChg>
        <pc:spChg chg="add del">
          <ac:chgData name="Smitha Korah" userId="4c957a17-468e-4d59-98ee-199557b7c967" providerId="ADAL" clId="{9CF4477F-CBD9-4943-94A6-ABD6DE1281B3}" dt="2021-06-27T20:21:36.440" v="1816" actId="26606"/>
          <ac:spMkLst>
            <pc:docMk/>
            <pc:sldMk cId="589675832" sldId="279"/>
            <ac:spMk id="34" creationId="{2396E232-7219-4009-893A-28527CADCE64}"/>
          </ac:spMkLst>
        </pc:spChg>
        <pc:spChg chg="add del">
          <ac:chgData name="Smitha Korah" userId="4c957a17-468e-4d59-98ee-199557b7c967" providerId="ADAL" clId="{9CF4477F-CBD9-4943-94A6-ABD6DE1281B3}" dt="2021-06-27T20:22:12.296" v="1824" actId="26606"/>
          <ac:spMkLst>
            <pc:docMk/>
            <pc:sldMk cId="589675832" sldId="279"/>
            <ac:spMk id="35" creationId="{003713C1-2FB2-413B-BF91-3AE41726FB7A}"/>
          </ac:spMkLst>
        </pc:spChg>
        <pc:spChg chg="add del">
          <ac:chgData name="Smitha Korah" userId="4c957a17-468e-4d59-98ee-199557b7c967" providerId="ADAL" clId="{9CF4477F-CBD9-4943-94A6-ABD6DE1281B3}" dt="2021-06-27T20:21:38.931" v="1818" actId="26606"/>
          <ac:spMkLst>
            <pc:docMk/>
            <pc:sldMk cId="589675832" sldId="279"/>
            <ac:spMk id="36" creationId="{E1F9ED9C-121B-44C6-A308-5824769C40D5}"/>
          </ac:spMkLst>
        </pc:spChg>
        <pc:spChg chg="add del">
          <ac:chgData name="Smitha Korah" userId="4c957a17-468e-4d59-98ee-199557b7c967" providerId="ADAL" clId="{9CF4477F-CBD9-4943-94A6-ABD6DE1281B3}" dt="2021-06-27T20:21:38.931" v="1818" actId="26606"/>
          <ac:spMkLst>
            <pc:docMk/>
            <pc:sldMk cId="589675832" sldId="279"/>
            <ac:spMk id="37" creationId="{26FF42C2-EA15-4154-B242-E98E88CED99C}"/>
          </ac:spMkLst>
        </pc:spChg>
        <pc:spChg chg="add del">
          <ac:chgData name="Smitha Korah" userId="4c957a17-468e-4d59-98ee-199557b7c967" providerId="ADAL" clId="{9CF4477F-CBD9-4943-94A6-ABD6DE1281B3}" dt="2021-06-27T20:21:38.931" v="1818" actId="26606"/>
          <ac:spMkLst>
            <pc:docMk/>
            <pc:sldMk cId="589675832" sldId="279"/>
            <ac:spMk id="38" creationId="{4A5F8185-F27B-4E99-A06C-007336FE3F2D}"/>
          </ac:spMkLst>
        </pc:spChg>
        <pc:spChg chg="add del">
          <ac:chgData name="Smitha Korah" userId="4c957a17-468e-4d59-98ee-199557b7c967" providerId="ADAL" clId="{9CF4477F-CBD9-4943-94A6-ABD6DE1281B3}" dt="2021-06-27T20:21:38.931" v="1818" actId="26606"/>
          <ac:spMkLst>
            <pc:docMk/>
            <pc:sldMk cId="589675832" sldId="279"/>
            <ac:spMk id="39" creationId="{D79DE9F7-28C4-4856-BA57-D696E124C137}"/>
          </ac:spMkLst>
        </pc:spChg>
        <pc:spChg chg="add del">
          <ac:chgData name="Smitha Korah" userId="4c957a17-468e-4d59-98ee-199557b7c967" providerId="ADAL" clId="{9CF4477F-CBD9-4943-94A6-ABD6DE1281B3}" dt="2021-06-27T20:22:12.296" v="1824" actId="26606"/>
          <ac:spMkLst>
            <pc:docMk/>
            <pc:sldMk cId="589675832" sldId="279"/>
            <ac:spMk id="40" creationId="{90795B4D-5022-4A7F-A01D-8D880B7CDBE6}"/>
          </ac:spMkLst>
        </pc:spChg>
        <pc:spChg chg="add del">
          <ac:chgData name="Smitha Korah" userId="4c957a17-468e-4d59-98ee-199557b7c967" providerId="ADAL" clId="{9CF4477F-CBD9-4943-94A6-ABD6DE1281B3}" dt="2021-06-27T20:21:47.227" v="1820" actId="26606"/>
          <ac:spMkLst>
            <pc:docMk/>
            <pc:sldMk cId="589675832" sldId="279"/>
            <ac:spMk id="41" creationId="{2DAA6C16-BF9B-4A3E-BC70-EE6015D4F967}"/>
          </ac:spMkLst>
        </pc:spChg>
        <pc:spChg chg="add del">
          <ac:chgData name="Smitha Korah" userId="4c957a17-468e-4d59-98ee-199557b7c967" providerId="ADAL" clId="{9CF4477F-CBD9-4943-94A6-ABD6DE1281B3}" dt="2021-06-27T20:22:12.296" v="1824" actId="26606"/>
          <ac:spMkLst>
            <pc:docMk/>
            <pc:sldMk cId="589675832" sldId="279"/>
            <ac:spMk id="43" creationId="{AFD19018-DE7C-4796-ADF2-AD2EB0FC0D9C}"/>
          </ac:spMkLst>
        </pc:spChg>
        <pc:spChg chg="add del">
          <ac:chgData name="Smitha Korah" userId="4c957a17-468e-4d59-98ee-199557b7c967" providerId="ADAL" clId="{9CF4477F-CBD9-4943-94A6-ABD6DE1281B3}" dt="2021-06-27T20:22:12.296" v="1824" actId="26606"/>
          <ac:spMkLst>
            <pc:docMk/>
            <pc:sldMk cId="589675832" sldId="279"/>
            <ac:spMk id="44" creationId="{B1A0A2C2-4F85-44AF-8708-8DCA4B550CB8}"/>
          </ac:spMkLst>
        </pc:spChg>
        <pc:spChg chg="add del">
          <ac:chgData name="Smitha Korah" userId="4c957a17-468e-4d59-98ee-199557b7c967" providerId="ADAL" clId="{9CF4477F-CBD9-4943-94A6-ABD6DE1281B3}" dt="2021-06-27T20:22:26.513" v="1826" actId="26606"/>
          <ac:spMkLst>
            <pc:docMk/>
            <pc:sldMk cId="589675832" sldId="279"/>
            <ac:spMk id="46" creationId="{71A784BF-09DB-448D-99FC-B49DFC6605D5}"/>
          </ac:spMkLst>
        </pc:spChg>
        <pc:spChg chg="add del">
          <ac:chgData name="Smitha Korah" userId="4c957a17-468e-4d59-98ee-199557b7c967" providerId="ADAL" clId="{9CF4477F-CBD9-4943-94A6-ABD6DE1281B3}" dt="2021-06-27T20:22:26.513" v="1826" actId="26606"/>
          <ac:spMkLst>
            <pc:docMk/>
            <pc:sldMk cId="589675832" sldId="279"/>
            <ac:spMk id="47" creationId="{917859B3-4C91-478D-929D-BB6433F90849}"/>
          </ac:spMkLst>
        </pc:spChg>
        <pc:spChg chg="add del">
          <ac:chgData name="Smitha Korah" userId="4c957a17-468e-4d59-98ee-199557b7c967" providerId="ADAL" clId="{9CF4477F-CBD9-4943-94A6-ABD6DE1281B3}" dt="2021-06-27T20:22:26.513" v="1826" actId="26606"/>
          <ac:spMkLst>
            <pc:docMk/>
            <pc:sldMk cId="589675832" sldId="279"/>
            <ac:spMk id="48" creationId="{6283FBD2-A663-469F-855C-06D86E3C1161}"/>
          </ac:spMkLst>
        </pc:spChg>
        <pc:spChg chg="add del">
          <ac:chgData name="Smitha Korah" userId="4c957a17-468e-4d59-98ee-199557b7c967" providerId="ADAL" clId="{9CF4477F-CBD9-4943-94A6-ABD6DE1281B3}" dt="2021-06-27T20:22:26.513" v="1826" actId="26606"/>
          <ac:spMkLst>
            <pc:docMk/>
            <pc:sldMk cId="589675832" sldId="279"/>
            <ac:spMk id="49" creationId="{8A1279FC-7441-4E55-B082-2774E6316482}"/>
          </ac:spMkLst>
        </pc:spChg>
        <pc:spChg chg="add del">
          <ac:chgData name="Smitha Korah" userId="4c957a17-468e-4d59-98ee-199557b7c967" providerId="ADAL" clId="{9CF4477F-CBD9-4943-94A6-ABD6DE1281B3}" dt="2021-06-27T20:27:51.301" v="1902" actId="26606"/>
          <ac:spMkLst>
            <pc:docMk/>
            <pc:sldMk cId="589675832" sldId="279"/>
            <ac:spMk id="51" creationId="{9A42C7B2-7BD6-433A-95AB-5AA4F44B5819}"/>
          </ac:spMkLst>
        </pc:spChg>
        <pc:spChg chg="add del">
          <ac:chgData name="Smitha Korah" userId="4c957a17-468e-4d59-98ee-199557b7c967" providerId="ADAL" clId="{9CF4477F-CBD9-4943-94A6-ABD6DE1281B3}" dt="2021-06-27T20:27:51.301" v="1902" actId="26606"/>
          <ac:spMkLst>
            <pc:docMk/>
            <pc:sldMk cId="589675832" sldId="279"/>
            <ac:spMk id="52" creationId="{0ADDB668-2CA4-4D2B-9C34-3487CA330BA8}"/>
          </ac:spMkLst>
        </pc:spChg>
        <pc:spChg chg="add del">
          <ac:chgData name="Smitha Korah" userId="4c957a17-468e-4d59-98ee-199557b7c967" providerId="ADAL" clId="{9CF4477F-CBD9-4943-94A6-ABD6DE1281B3}" dt="2021-06-27T20:27:51.301" v="1902" actId="26606"/>
          <ac:spMkLst>
            <pc:docMk/>
            <pc:sldMk cId="589675832" sldId="279"/>
            <ac:spMk id="53" creationId="{2568BC19-F052-4108-93E1-6A3D1DEC072F}"/>
          </ac:spMkLst>
        </pc:spChg>
        <pc:spChg chg="add del">
          <ac:chgData name="Smitha Korah" userId="4c957a17-468e-4d59-98ee-199557b7c967" providerId="ADAL" clId="{9CF4477F-CBD9-4943-94A6-ABD6DE1281B3}" dt="2021-06-27T20:27:51.301" v="1902" actId="26606"/>
          <ac:spMkLst>
            <pc:docMk/>
            <pc:sldMk cId="589675832" sldId="279"/>
            <ac:spMk id="54" creationId="{D5FD337D-4D6B-4C8B-B6F5-121097E09881}"/>
          </ac:spMkLst>
        </pc:spChg>
        <pc:spChg chg="add">
          <ac:chgData name="Smitha Korah" userId="4c957a17-468e-4d59-98ee-199557b7c967" providerId="ADAL" clId="{9CF4477F-CBD9-4943-94A6-ABD6DE1281B3}" dt="2021-06-27T20:27:51.301" v="1902" actId="26606"/>
          <ac:spMkLst>
            <pc:docMk/>
            <pc:sldMk cId="589675832" sldId="279"/>
            <ac:spMk id="59" creationId="{6EFFF4A2-EB01-4738-9824-8D9A72A51BB9}"/>
          </ac:spMkLst>
        </pc:spChg>
        <pc:grpChg chg="add del">
          <ac:chgData name="Smitha Korah" userId="4c957a17-468e-4d59-98ee-199557b7c967" providerId="ADAL" clId="{9CF4477F-CBD9-4943-94A6-ABD6DE1281B3}" dt="2021-06-27T20:21:47.227" v="1820" actId="26606"/>
          <ac:grpSpMkLst>
            <pc:docMk/>
            <pc:sldMk cId="589675832" sldId="279"/>
            <ac:grpSpMk id="42" creationId="{D4C516A3-38C0-4F58-9700-081CB0D1A089}"/>
          </ac:grpSpMkLst>
        </pc:grpChg>
        <pc:grpChg chg="add">
          <ac:chgData name="Smitha Korah" userId="4c957a17-468e-4d59-98ee-199557b7c967" providerId="ADAL" clId="{9CF4477F-CBD9-4943-94A6-ABD6DE1281B3}" dt="2021-06-27T20:27:51.301" v="1902" actId="26606"/>
          <ac:grpSpMkLst>
            <pc:docMk/>
            <pc:sldMk cId="589675832" sldId="279"/>
            <ac:grpSpMk id="61" creationId="{D4469D90-62FA-49B2-981E-5305361D5A58}"/>
          </ac:grpSpMkLst>
        </pc:grpChg>
        <pc:picChg chg="add mod ord modCrop">
          <ac:chgData name="Smitha Korah" userId="4c957a17-468e-4d59-98ee-199557b7c967" providerId="ADAL" clId="{9CF4477F-CBD9-4943-94A6-ABD6DE1281B3}" dt="2021-06-27T20:27:51.301" v="1902" actId="26606"/>
          <ac:picMkLst>
            <pc:docMk/>
            <pc:sldMk cId="589675832" sldId="279"/>
            <ac:picMk id="4" creationId="{6F9A81A9-0019-4C7A-B5F2-07E0AC881CF4}"/>
          </ac:picMkLst>
        </pc:picChg>
        <pc:picChg chg="del">
          <ac:chgData name="Smitha Korah" userId="4c957a17-468e-4d59-98ee-199557b7c967" providerId="ADAL" clId="{9CF4477F-CBD9-4943-94A6-ABD6DE1281B3}" dt="2021-06-27T20:15:01.085" v="1734" actId="478"/>
          <ac:picMkLst>
            <pc:docMk/>
            <pc:sldMk cId="589675832" sldId="279"/>
            <ac:picMk id="5" creationId="{DBA14FD7-060D-42BF-848B-0387BB019F06}"/>
          </ac:picMkLst>
        </pc:picChg>
        <pc:picChg chg="add mod ord modCrop">
          <ac:chgData name="Smitha Korah" userId="4c957a17-468e-4d59-98ee-199557b7c967" providerId="ADAL" clId="{9CF4477F-CBD9-4943-94A6-ABD6DE1281B3}" dt="2021-06-27T20:28:58.998" v="1911" actId="18131"/>
          <ac:picMkLst>
            <pc:docMk/>
            <pc:sldMk cId="589675832" sldId="279"/>
            <ac:picMk id="6" creationId="{421360F1-A33D-4C82-9CF8-48E50C65D934}"/>
          </ac:picMkLst>
        </pc:picChg>
        <pc:picChg chg="add mod ord modCrop">
          <ac:chgData name="Smitha Korah" userId="4c957a17-468e-4d59-98ee-199557b7c967" providerId="ADAL" clId="{9CF4477F-CBD9-4943-94A6-ABD6DE1281B3}" dt="2021-06-27T20:27:51.301" v="1902" actId="26606"/>
          <ac:picMkLst>
            <pc:docMk/>
            <pc:sldMk cId="589675832" sldId="279"/>
            <ac:picMk id="7" creationId="{06B76000-35F4-4529-A303-3B404BB60651}"/>
          </ac:picMkLst>
        </pc:picChg>
        <pc:cxnChg chg="add del">
          <ac:chgData name="Smitha Korah" userId="4c957a17-468e-4d59-98ee-199557b7c967" providerId="ADAL" clId="{9CF4477F-CBD9-4943-94A6-ABD6DE1281B3}" dt="2021-06-27T20:22:26.529" v="1827" actId="26606"/>
          <ac:cxnSpMkLst>
            <pc:docMk/>
            <pc:sldMk cId="589675832" sldId="279"/>
            <ac:cxnSpMk id="27" creationId="{57E1E5E6-F385-4E9C-B201-BA5BDE5CAD52}"/>
          </ac:cxnSpMkLst>
        </pc:cxnChg>
      </pc:sldChg>
      <pc:sldChg chg="addSp delSp modSp add mod ord">
        <pc:chgData name="Smitha Korah" userId="4c957a17-468e-4d59-98ee-199557b7c967" providerId="ADAL" clId="{9CF4477F-CBD9-4943-94A6-ABD6DE1281B3}" dt="2021-06-27T20:41:38.152" v="2817" actId="1076"/>
        <pc:sldMkLst>
          <pc:docMk/>
          <pc:sldMk cId="1344651945" sldId="280"/>
        </pc:sldMkLst>
        <pc:spChg chg="mod">
          <ac:chgData name="Smitha Korah" userId="4c957a17-468e-4d59-98ee-199557b7c967" providerId="ADAL" clId="{9CF4477F-CBD9-4943-94A6-ABD6DE1281B3}" dt="2021-06-27T20:41:38.152" v="2817" actId="1076"/>
          <ac:spMkLst>
            <pc:docMk/>
            <pc:sldMk cId="1344651945" sldId="280"/>
            <ac:spMk id="2" creationId="{7E366DFC-81B0-4052-80E7-30664BE4ECAF}"/>
          </ac:spMkLst>
        </pc:spChg>
        <pc:spChg chg="add mod">
          <ac:chgData name="Smitha Korah" userId="4c957a17-468e-4d59-98ee-199557b7c967" providerId="ADAL" clId="{9CF4477F-CBD9-4943-94A6-ABD6DE1281B3}" dt="2021-06-27T20:40:47.491" v="2792" actId="20577"/>
          <ac:spMkLst>
            <pc:docMk/>
            <pc:sldMk cId="1344651945" sldId="280"/>
            <ac:spMk id="13" creationId="{FEEB998B-23F6-4720-B877-837BFBB9E8F6}"/>
          </ac:spMkLst>
        </pc:spChg>
        <pc:spChg chg="add mod">
          <ac:chgData name="Smitha Korah" userId="4c957a17-468e-4d59-98ee-199557b7c967" providerId="ADAL" clId="{9CF4477F-CBD9-4943-94A6-ABD6DE1281B3}" dt="2021-06-27T20:38:29.253" v="2458" actId="1076"/>
          <ac:spMkLst>
            <pc:docMk/>
            <pc:sldMk cId="1344651945" sldId="280"/>
            <ac:spMk id="15" creationId="{4BD9928C-B162-4285-9C34-88804A3CC741}"/>
          </ac:spMkLst>
        </pc:spChg>
        <pc:spChg chg="mod">
          <ac:chgData name="Smitha Korah" userId="4c957a17-468e-4d59-98ee-199557b7c967" providerId="ADAL" clId="{9CF4477F-CBD9-4943-94A6-ABD6DE1281B3}" dt="2021-06-27T20:33:08.784" v="2046" actId="1076"/>
          <ac:spMkLst>
            <pc:docMk/>
            <pc:sldMk cId="1344651945" sldId="280"/>
            <ac:spMk id="16" creationId="{080FC17E-C9BF-45AC-82F0-82A8F6F50A4E}"/>
          </ac:spMkLst>
        </pc:spChg>
        <pc:spChg chg="add mod">
          <ac:chgData name="Smitha Korah" userId="4c957a17-468e-4d59-98ee-199557b7c967" providerId="ADAL" clId="{9CF4477F-CBD9-4943-94A6-ABD6DE1281B3}" dt="2021-06-27T20:41:18.003" v="2815" actId="6549"/>
          <ac:spMkLst>
            <pc:docMk/>
            <pc:sldMk cId="1344651945" sldId="280"/>
            <ac:spMk id="17" creationId="{EADB8C09-2D2D-4719-A36D-F943A422B1B6}"/>
          </ac:spMkLst>
        </pc:spChg>
        <pc:graphicFrameChg chg="del mod">
          <ac:chgData name="Smitha Korah" userId="4c957a17-468e-4d59-98ee-199557b7c967" providerId="ADAL" clId="{9CF4477F-CBD9-4943-94A6-ABD6DE1281B3}" dt="2021-06-27T20:23:28.461" v="1833" actId="478"/>
          <ac:graphicFrameMkLst>
            <pc:docMk/>
            <pc:sldMk cId="1344651945" sldId="280"/>
            <ac:graphicFrameMk id="23" creationId="{9E974478-7588-4838-998B-5458F36F399F}"/>
          </ac:graphicFrameMkLst>
        </pc:graphicFrameChg>
        <pc:picChg chg="del">
          <ac:chgData name="Smitha Korah" userId="4c957a17-468e-4d59-98ee-199557b7c967" providerId="ADAL" clId="{9CF4477F-CBD9-4943-94A6-ABD6DE1281B3}" dt="2021-06-27T20:23:30.250" v="1834" actId="478"/>
          <ac:picMkLst>
            <pc:docMk/>
            <pc:sldMk cId="1344651945" sldId="280"/>
            <ac:picMk id="5" creationId="{3BF37AAA-3632-478F-AA5B-3784269AD273}"/>
          </ac:picMkLst>
        </pc:picChg>
        <pc:picChg chg="add del mod modCrop">
          <ac:chgData name="Smitha Korah" userId="4c957a17-468e-4d59-98ee-199557b7c967" providerId="ADAL" clId="{9CF4477F-CBD9-4943-94A6-ABD6DE1281B3}" dt="2021-06-27T20:29:34.771" v="1913" actId="478"/>
          <ac:picMkLst>
            <pc:docMk/>
            <pc:sldMk cId="1344651945" sldId="280"/>
            <ac:picMk id="7" creationId="{DDAA16AD-9C1F-4C22-AE8A-0BEEE08060F0}"/>
          </ac:picMkLst>
        </pc:picChg>
        <pc:picChg chg="add del mod modCrop">
          <ac:chgData name="Smitha Korah" userId="4c957a17-468e-4d59-98ee-199557b7c967" providerId="ADAL" clId="{9CF4477F-CBD9-4943-94A6-ABD6DE1281B3}" dt="2021-06-27T20:29:32.925" v="1912" actId="478"/>
          <ac:picMkLst>
            <pc:docMk/>
            <pc:sldMk cId="1344651945" sldId="280"/>
            <ac:picMk id="8" creationId="{289D107B-ACFC-443E-8A34-FDCC5753227B}"/>
          </ac:picMkLst>
        </pc:picChg>
        <pc:picChg chg="add del mod">
          <ac:chgData name="Smitha Korah" userId="4c957a17-468e-4d59-98ee-199557b7c967" providerId="ADAL" clId="{9CF4477F-CBD9-4943-94A6-ABD6DE1281B3}" dt="2021-06-27T20:29:36.586" v="1914" actId="478"/>
          <ac:picMkLst>
            <pc:docMk/>
            <pc:sldMk cId="1344651945" sldId="280"/>
            <ac:picMk id="9" creationId="{074109B9-C5A6-4CD1-84D4-F4D288A38121}"/>
          </ac:picMkLst>
        </pc:picChg>
        <pc:picChg chg="add mod">
          <ac:chgData name="Smitha Korah" userId="4c957a17-468e-4d59-98ee-199557b7c967" providerId="ADAL" clId="{9CF4477F-CBD9-4943-94A6-ABD6DE1281B3}" dt="2021-06-27T20:30:52.068" v="1927" actId="14100"/>
          <ac:picMkLst>
            <pc:docMk/>
            <pc:sldMk cId="1344651945" sldId="280"/>
            <ac:picMk id="10" creationId="{4E9BB63D-6814-4682-BA64-01D91AEF4E2A}"/>
          </ac:picMkLst>
        </pc:picChg>
        <pc:picChg chg="add mod">
          <ac:chgData name="Smitha Korah" userId="4c957a17-468e-4d59-98ee-199557b7c967" providerId="ADAL" clId="{9CF4477F-CBD9-4943-94A6-ABD6DE1281B3}" dt="2021-06-27T20:34:39.057" v="2166" actId="1076"/>
          <ac:picMkLst>
            <pc:docMk/>
            <pc:sldMk cId="1344651945" sldId="280"/>
            <ac:picMk id="11" creationId="{BDD79D5D-87DE-456F-85D0-39ED10618184}"/>
          </ac:picMkLst>
        </pc:picChg>
        <pc:picChg chg="add mod modCrop">
          <ac:chgData name="Smitha Korah" userId="4c957a17-468e-4d59-98ee-199557b7c967" providerId="ADAL" clId="{9CF4477F-CBD9-4943-94A6-ABD6DE1281B3}" dt="2021-06-27T20:35:25.195" v="2193" actId="14100"/>
          <ac:picMkLst>
            <pc:docMk/>
            <pc:sldMk cId="1344651945" sldId="280"/>
            <ac:picMk id="12" creationId="{809026D7-E46E-465C-AEFB-0EA37E476281}"/>
          </ac:picMkLst>
        </pc:picChg>
      </pc:sldChg>
      <pc:sldChg chg="addSp delSp modSp add mod ord">
        <pc:chgData name="Smitha Korah" userId="4c957a17-468e-4d59-98ee-199557b7c967" providerId="ADAL" clId="{9CF4477F-CBD9-4943-94A6-ABD6DE1281B3}" dt="2021-06-27T20:48:08.336" v="3270" actId="20577"/>
        <pc:sldMkLst>
          <pc:docMk/>
          <pc:sldMk cId="3788105510" sldId="281"/>
        </pc:sldMkLst>
        <pc:spChg chg="mod">
          <ac:chgData name="Smitha Korah" userId="4c957a17-468e-4d59-98ee-199557b7c967" providerId="ADAL" clId="{9CF4477F-CBD9-4943-94A6-ABD6DE1281B3}" dt="2021-06-27T20:44:24.339" v="2906" actId="20577"/>
          <ac:spMkLst>
            <pc:docMk/>
            <pc:sldMk cId="3788105510" sldId="281"/>
            <ac:spMk id="2" creationId="{7E366DFC-81B0-4052-80E7-30664BE4ECAF}"/>
          </ac:spMkLst>
        </pc:spChg>
        <pc:spChg chg="mod">
          <ac:chgData name="Smitha Korah" userId="4c957a17-468e-4d59-98ee-199557b7c967" providerId="ADAL" clId="{9CF4477F-CBD9-4943-94A6-ABD6DE1281B3}" dt="2021-06-27T20:48:08.336" v="3270" actId="20577"/>
          <ac:spMkLst>
            <pc:docMk/>
            <pc:sldMk cId="3788105510" sldId="281"/>
            <ac:spMk id="3" creationId="{67AB3EB8-C536-42EA-8036-061379618B4E}"/>
          </ac:spMkLst>
        </pc:spChg>
        <pc:spChg chg="del">
          <ac:chgData name="Smitha Korah" userId="4c957a17-468e-4d59-98ee-199557b7c967" providerId="ADAL" clId="{9CF4477F-CBD9-4943-94A6-ABD6DE1281B3}" dt="2021-06-27T20:45:25.100" v="2909" actId="478"/>
          <ac:spMkLst>
            <pc:docMk/>
            <pc:sldMk cId="3788105510" sldId="281"/>
            <ac:spMk id="13" creationId="{E331AEBB-3F3E-411A-B03A-A779D66A731B}"/>
          </ac:spMkLst>
        </pc:spChg>
        <pc:spChg chg="del">
          <ac:chgData name="Smitha Korah" userId="4c957a17-468e-4d59-98ee-199557b7c967" providerId="ADAL" clId="{9CF4477F-CBD9-4943-94A6-ABD6DE1281B3}" dt="2021-06-27T20:45:21.401" v="2907" actId="478"/>
          <ac:spMkLst>
            <pc:docMk/>
            <pc:sldMk cId="3788105510" sldId="281"/>
            <ac:spMk id="15" creationId="{3AFA9564-FA69-46CE-BB9E-39388FF1A0FB}"/>
          </ac:spMkLst>
        </pc:spChg>
        <pc:picChg chg="add mod">
          <ac:chgData name="Smitha Korah" userId="4c957a17-468e-4d59-98ee-199557b7c967" providerId="ADAL" clId="{9CF4477F-CBD9-4943-94A6-ABD6DE1281B3}" dt="2021-06-27T20:45:53.804" v="2916" actId="1076"/>
          <ac:picMkLst>
            <pc:docMk/>
            <pc:sldMk cId="3788105510" sldId="281"/>
            <ac:picMk id="4" creationId="{C1B67DB3-BF25-4812-8574-36F0530A2594}"/>
          </ac:picMkLst>
        </pc:picChg>
        <pc:picChg chg="del">
          <ac:chgData name="Smitha Korah" userId="4c957a17-468e-4d59-98ee-199557b7c967" providerId="ADAL" clId="{9CF4477F-CBD9-4943-94A6-ABD6DE1281B3}" dt="2021-06-27T20:45:26.464" v="2910" actId="478"/>
          <ac:picMkLst>
            <pc:docMk/>
            <pc:sldMk cId="3788105510" sldId="281"/>
            <ac:picMk id="6" creationId="{9DA2414A-A481-4E6A-8527-394688BC4C82}"/>
          </ac:picMkLst>
        </pc:picChg>
        <pc:picChg chg="del">
          <ac:chgData name="Smitha Korah" userId="4c957a17-468e-4d59-98ee-199557b7c967" providerId="ADAL" clId="{9CF4477F-CBD9-4943-94A6-ABD6DE1281B3}" dt="2021-06-27T20:45:23.099" v="2908" actId="478"/>
          <ac:picMkLst>
            <pc:docMk/>
            <pc:sldMk cId="3788105510" sldId="281"/>
            <ac:picMk id="8" creationId="{4353B806-86CD-4CD3-9573-65E8C20F163B}"/>
          </ac:picMkLst>
        </pc:picChg>
      </pc:sldChg>
      <pc:sldChg chg="addSp delSp modSp add mod ord">
        <pc:chgData name="Smitha Korah" userId="4c957a17-468e-4d59-98ee-199557b7c967" providerId="ADAL" clId="{9CF4477F-CBD9-4943-94A6-ABD6DE1281B3}" dt="2021-06-27T22:30:39.347" v="3369" actId="1076"/>
        <pc:sldMkLst>
          <pc:docMk/>
          <pc:sldMk cId="1844109878" sldId="282"/>
        </pc:sldMkLst>
        <pc:spChg chg="mod">
          <ac:chgData name="Smitha Korah" userId="4c957a17-468e-4d59-98ee-199557b7c967" providerId="ADAL" clId="{9CF4477F-CBD9-4943-94A6-ABD6DE1281B3}" dt="2021-06-27T20:48:28.014" v="3284" actId="20577"/>
          <ac:spMkLst>
            <pc:docMk/>
            <pc:sldMk cId="1844109878" sldId="282"/>
            <ac:spMk id="2" creationId="{7E366DFC-81B0-4052-80E7-30664BE4ECAF}"/>
          </ac:spMkLst>
        </pc:spChg>
        <pc:spChg chg="mod">
          <ac:chgData name="Smitha Korah" userId="4c957a17-468e-4d59-98ee-199557b7c967" providerId="ADAL" clId="{9CF4477F-CBD9-4943-94A6-ABD6DE1281B3}" dt="2021-06-27T20:49:41.340" v="3365" actId="20577"/>
          <ac:spMkLst>
            <pc:docMk/>
            <pc:sldMk cId="1844109878" sldId="282"/>
            <ac:spMk id="3" creationId="{67AB3EB8-C536-42EA-8036-061379618B4E}"/>
          </ac:spMkLst>
        </pc:spChg>
        <pc:picChg chg="del">
          <ac:chgData name="Smitha Korah" userId="4c957a17-468e-4d59-98ee-199557b7c967" providerId="ADAL" clId="{9CF4477F-CBD9-4943-94A6-ABD6DE1281B3}" dt="2021-06-27T20:49:42.940" v="3366" actId="478"/>
          <ac:picMkLst>
            <pc:docMk/>
            <pc:sldMk cId="1844109878" sldId="282"/>
            <ac:picMk id="4" creationId="{C1B67DB3-BF25-4812-8574-36F0530A2594}"/>
          </ac:picMkLst>
        </pc:picChg>
        <pc:picChg chg="add mod">
          <ac:chgData name="Smitha Korah" userId="4c957a17-468e-4d59-98ee-199557b7c967" providerId="ADAL" clId="{9CF4477F-CBD9-4943-94A6-ABD6DE1281B3}" dt="2021-06-27T22:30:39.347" v="3369" actId="1076"/>
          <ac:picMkLst>
            <pc:docMk/>
            <pc:sldMk cId="1844109878" sldId="282"/>
            <ac:picMk id="5" creationId="{D24D36BD-1493-4FA9-9F2A-F238C6B40EA1}"/>
          </ac:picMkLst>
        </pc:picChg>
      </pc:sldChg>
    </pc:docChg>
  </pc:docChgLst>
  <pc:docChgLst>
    <pc:chgData name="Ayman Akhras" userId="c8cc8a03-07ae-45b8-84e4-d5f5ed21c2ea" providerId="ADAL" clId="{A046A15D-CEF3-4476-9092-2C4C5B1A0F85}"/>
    <pc:docChg chg="undo custSel addSld delSld modSld sldOrd modMainMaster">
      <pc:chgData name="Ayman Akhras" userId="c8cc8a03-07ae-45b8-84e4-d5f5ed21c2ea" providerId="ADAL" clId="{A046A15D-CEF3-4476-9092-2C4C5B1A0F85}" dt="2021-06-27T23:09:11.971" v="1731" actId="47"/>
      <pc:docMkLst>
        <pc:docMk/>
      </pc:docMkLst>
      <pc:sldChg chg="addSp delSp modSp mod">
        <pc:chgData name="Ayman Akhras" userId="c8cc8a03-07ae-45b8-84e4-d5f5ed21c2ea" providerId="ADAL" clId="{A046A15D-CEF3-4476-9092-2C4C5B1A0F85}" dt="2021-06-27T23:08:19.843" v="1730" actId="1076"/>
        <pc:sldMkLst>
          <pc:docMk/>
          <pc:sldMk cId="289550184" sldId="256"/>
        </pc:sldMkLst>
        <pc:spChg chg="mod">
          <ac:chgData name="Ayman Akhras" userId="c8cc8a03-07ae-45b8-84e4-d5f5ed21c2ea" providerId="ADAL" clId="{A046A15D-CEF3-4476-9092-2C4C5B1A0F85}" dt="2021-06-25T00:24:41.511" v="112" actId="1076"/>
          <ac:spMkLst>
            <pc:docMk/>
            <pc:sldMk cId="289550184" sldId="256"/>
            <ac:spMk id="2" creationId="{19ABF103-62B0-4126-8C3B-1418605210F0}"/>
          </ac:spMkLst>
        </pc:spChg>
        <pc:spChg chg="del">
          <ac:chgData name="Ayman Akhras" userId="c8cc8a03-07ae-45b8-84e4-d5f5ed21c2ea" providerId="ADAL" clId="{A046A15D-CEF3-4476-9092-2C4C5B1A0F85}" dt="2021-06-25T00:23:05.179" v="83" actId="478"/>
          <ac:spMkLst>
            <pc:docMk/>
            <pc:sldMk cId="289550184" sldId="256"/>
            <ac:spMk id="3" creationId="{746A9DA3-24F5-4741-9744-94615B9267B0}"/>
          </ac:spMkLst>
        </pc:spChg>
        <pc:spChg chg="add mod ord">
          <ac:chgData name="Ayman Akhras" userId="c8cc8a03-07ae-45b8-84e4-d5f5ed21c2ea" providerId="ADAL" clId="{A046A15D-CEF3-4476-9092-2C4C5B1A0F85}" dt="2021-06-27T23:08:19.843" v="1730" actId="1076"/>
          <ac:spMkLst>
            <pc:docMk/>
            <pc:sldMk cId="289550184" sldId="256"/>
            <ac:spMk id="4" creationId="{EB3709FA-CD28-4006-8FAE-0297B1BCA134}"/>
          </ac:spMkLst>
        </pc:spChg>
      </pc:sldChg>
      <pc:sldChg chg="addSp delSp modSp mod setBg modClrScheme delDesignElem addCm delCm chgLayout">
        <pc:chgData name="Ayman Akhras" userId="c8cc8a03-07ae-45b8-84e4-d5f5ed21c2ea" providerId="ADAL" clId="{A046A15D-CEF3-4476-9092-2C4C5B1A0F85}" dt="2021-06-26T02:37:10.511" v="1705"/>
        <pc:sldMkLst>
          <pc:docMk/>
          <pc:sldMk cId="1705823842" sldId="257"/>
        </pc:sldMkLst>
        <pc:spChg chg="mod ord">
          <ac:chgData name="Ayman Akhras" userId="c8cc8a03-07ae-45b8-84e4-d5f5ed21c2ea" providerId="ADAL" clId="{A046A15D-CEF3-4476-9092-2C4C5B1A0F85}" dt="2021-06-25T00:53:13.254" v="308" actId="700"/>
          <ac:spMkLst>
            <pc:docMk/>
            <pc:sldMk cId="1705823842" sldId="257"/>
            <ac:spMk id="2" creationId="{B2E36F6D-75FC-4D42-A26B-05941E795D85}"/>
          </ac:spMkLst>
        </pc:spChg>
        <pc:spChg chg="del mod ord">
          <ac:chgData name="Ayman Akhras" userId="c8cc8a03-07ae-45b8-84e4-d5f5ed21c2ea" providerId="ADAL" clId="{A046A15D-CEF3-4476-9092-2C4C5B1A0F85}" dt="2021-06-25T00:12:47.256" v="1" actId="26606"/>
          <ac:spMkLst>
            <pc:docMk/>
            <pc:sldMk cId="1705823842" sldId="257"/>
            <ac:spMk id="3" creationId="{9ADECE29-A0E4-456D-A012-602E211B2A08}"/>
          </ac:spMkLst>
        </pc:spChg>
        <pc:spChg chg="add mod ord">
          <ac:chgData name="Ayman Akhras" userId="c8cc8a03-07ae-45b8-84e4-d5f5ed21c2ea" providerId="ADAL" clId="{A046A15D-CEF3-4476-9092-2C4C5B1A0F85}" dt="2021-06-25T00:41:34.275" v="274" actId="14100"/>
          <ac:spMkLst>
            <pc:docMk/>
            <pc:sldMk cId="1705823842" sldId="257"/>
            <ac:spMk id="4" creationId="{17222DF7-F805-450D-AC18-3A16F559A6DE}"/>
          </ac:spMkLst>
        </pc:spChg>
        <pc:spChg chg="add del mod ord">
          <ac:chgData name="Ayman Akhras" userId="c8cc8a03-07ae-45b8-84e4-d5f5ed21c2ea" providerId="ADAL" clId="{A046A15D-CEF3-4476-9092-2C4C5B1A0F85}" dt="2021-06-25T00:53:13.254" v="308" actId="700"/>
          <ac:spMkLst>
            <pc:docMk/>
            <pc:sldMk cId="1705823842" sldId="257"/>
            <ac:spMk id="8" creationId="{0E9922A6-6C32-419B-8994-C41C261DFD6D}"/>
          </ac:spMkLst>
        </pc:spChg>
        <pc:spChg chg="add mod">
          <ac:chgData name="Ayman Akhras" userId="c8cc8a03-07ae-45b8-84e4-d5f5ed21c2ea" providerId="ADAL" clId="{A046A15D-CEF3-4476-9092-2C4C5B1A0F85}" dt="2021-06-26T02:37:10.511" v="1705"/>
          <ac:spMkLst>
            <pc:docMk/>
            <pc:sldMk cId="1705823842" sldId="257"/>
            <ac:spMk id="8" creationId="{658C9DFE-97BC-4825-83FF-C9C48AD4733A}"/>
          </ac:spMkLst>
        </pc:spChg>
        <pc:spChg chg="add del">
          <ac:chgData name="Ayman Akhras" userId="c8cc8a03-07ae-45b8-84e4-d5f5ed21c2ea" providerId="ADAL" clId="{A046A15D-CEF3-4476-9092-2C4C5B1A0F85}" dt="2021-06-25T00:53:13.254" v="308" actId="700"/>
          <ac:spMkLst>
            <pc:docMk/>
            <pc:sldMk cId="1705823842" sldId="257"/>
            <ac:spMk id="9" creationId="{B819A166-7571-4003-A6B8-B62034C3ED30}"/>
          </ac:spMkLst>
        </pc:spChg>
        <pc:graphicFrameChg chg="add mod ord">
          <ac:chgData name="Ayman Akhras" userId="c8cc8a03-07ae-45b8-84e4-d5f5ed21c2ea" providerId="ADAL" clId="{A046A15D-CEF3-4476-9092-2C4C5B1A0F85}" dt="2021-06-25T00:53:13.254" v="308" actId="700"/>
          <ac:graphicFrameMkLst>
            <pc:docMk/>
            <pc:sldMk cId="1705823842" sldId="257"/>
            <ac:graphicFrameMk id="5" creationId="{CEED65E9-4C96-4569-91CA-6268221762E5}"/>
          </ac:graphicFrameMkLst>
        </pc:graphicFrameChg>
        <pc:picChg chg="add mod">
          <ac:chgData name="Ayman Akhras" userId="c8cc8a03-07ae-45b8-84e4-d5f5ed21c2ea" providerId="ADAL" clId="{A046A15D-CEF3-4476-9092-2C4C5B1A0F85}" dt="2021-06-25T00:39:14.771" v="270" actId="1076"/>
          <ac:picMkLst>
            <pc:docMk/>
            <pc:sldMk cId="1705823842" sldId="257"/>
            <ac:picMk id="7" creationId="{814DBFAC-1097-4369-8867-C6A166277AFC}"/>
          </ac:picMkLst>
        </pc:picChg>
      </pc:sldChg>
      <pc:sldChg chg="addSp delSp modSp mod modClrScheme chgLayout">
        <pc:chgData name="Ayman Akhras" userId="c8cc8a03-07ae-45b8-84e4-d5f5ed21c2ea" providerId="ADAL" clId="{A046A15D-CEF3-4476-9092-2C4C5B1A0F85}" dt="2021-06-26T02:37:17.202" v="1707"/>
        <pc:sldMkLst>
          <pc:docMk/>
          <pc:sldMk cId="1252804265" sldId="258"/>
        </pc:sldMkLst>
        <pc:spChg chg="mod ord">
          <ac:chgData name="Ayman Akhras" userId="c8cc8a03-07ae-45b8-84e4-d5f5ed21c2ea" providerId="ADAL" clId="{A046A15D-CEF3-4476-9092-2C4C5B1A0F85}" dt="2021-06-25T00:34:06.514" v="217" actId="113"/>
          <ac:spMkLst>
            <pc:docMk/>
            <pc:sldMk cId="1252804265" sldId="258"/>
            <ac:spMk id="2" creationId="{54E77735-DF0D-41E1-AB32-B9F04AAA1516}"/>
          </ac:spMkLst>
        </pc:spChg>
        <pc:spChg chg="del mod ord">
          <ac:chgData name="Ayman Akhras" userId="c8cc8a03-07ae-45b8-84e4-d5f5ed21c2ea" providerId="ADAL" clId="{A046A15D-CEF3-4476-9092-2C4C5B1A0F85}" dt="2021-06-25T00:27:21.770" v="153" actId="26606"/>
          <ac:spMkLst>
            <pc:docMk/>
            <pc:sldMk cId="1252804265" sldId="258"/>
            <ac:spMk id="3" creationId="{0112D530-CA73-492B-811D-4A647B705066}"/>
          </ac:spMkLst>
        </pc:spChg>
        <pc:spChg chg="add del mod">
          <ac:chgData name="Ayman Akhras" userId="c8cc8a03-07ae-45b8-84e4-d5f5ed21c2ea" providerId="ADAL" clId="{A046A15D-CEF3-4476-9092-2C4C5B1A0F85}" dt="2021-06-25T00:26:52.799" v="151" actId="6264"/>
          <ac:spMkLst>
            <pc:docMk/>
            <pc:sldMk cId="1252804265" sldId="258"/>
            <ac:spMk id="4" creationId="{C6CFD498-24B4-4C14-8952-EA11771C398B}"/>
          </ac:spMkLst>
        </pc:spChg>
        <pc:spChg chg="add del mod">
          <ac:chgData name="Ayman Akhras" userId="c8cc8a03-07ae-45b8-84e4-d5f5ed21c2ea" providerId="ADAL" clId="{A046A15D-CEF3-4476-9092-2C4C5B1A0F85}" dt="2021-06-25T00:26:52.799" v="151" actId="6264"/>
          <ac:spMkLst>
            <pc:docMk/>
            <pc:sldMk cId="1252804265" sldId="258"/>
            <ac:spMk id="5" creationId="{310E215E-F73A-4452-A271-4B170EF13627}"/>
          </ac:spMkLst>
        </pc:spChg>
        <pc:spChg chg="add mod">
          <ac:chgData name="Ayman Akhras" userId="c8cc8a03-07ae-45b8-84e4-d5f5ed21c2ea" providerId="ADAL" clId="{A046A15D-CEF3-4476-9092-2C4C5B1A0F85}" dt="2021-06-26T02:37:17.202" v="1707"/>
          <ac:spMkLst>
            <pc:docMk/>
            <pc:sldMk cId="1252804265" sldId="258"/>
            <ac:spMk id="5" creationId="{9A579EB4-115E-4ACD-80BD-743682B3DF11}"/>
          </ac:spMkLst>
        </pc:spChg>
        <pc:spChg chg="add mod ord">
          <ac:chgData name="Ayman Akhras" userId="c8cc8a03-07ae-45b8-84e4-d5f5ed21c2ea" providerId="ADAL" clId="{A046A15D-CEF3-4476-9092-2C4C5B1A0F85}" dt="2021-06-25T00:34:12.404" v="220" actId="167"/>
          <ac:spMkLst>
            <pc:docMk/>
            <pc:sldMk cId="1252804265" sldId="258"/>
            <ac:spMk id="7" creationId="{3B68C0EA-71F7-42D4-B0A2-EE2BDA81F670}"/>
          </ac:spMkLst>
        </pc:spChg>
        <pc:graphicFrameChg chg="add mod">
          <ac:chgData name="Ayman Akhras" userId="c8cc8a03-07ae-45b8-84e4-d5f5ed21c2ea" providerId="ADAL" clId="{A046A15D-CEF3-4476-9092-2C4C5B1A0F85}" dt="2021-06-25T00:56:35.968" v="329" actId="207"/>
          <ac:graphicFrameMkLst>
            <pc:docMk/>
            <pc:sldMk cId="1252804265" sldId="258"/>
            <ac:graphicFrameMk id="6" creationId="{7038F6DC-494E-41BE-909C-592CDDC4B8B3}"/>
          </ac:graphicFrameMkLst>
        </pc:graphicFrameChg>
      </pc:sldChg>
      <pc:sldChg chg="addSp delSp modSp mod">
        <pc:chgData name="Ayman Akhras" userId="c8cc8a03-07ae-45b8-84e4-d5f5ed21c2ea" providerId="ADAL" clId="{A046A15D-CEF3-4476-9092-2C4C5B1A0F85}" dt="2021-06-25T00:55:10.960" v="325" actId="14100"/>
        <pc:sldMkLst>
          <pc:docMk/>
          <pc:sldMk cId="3326548269" sldId="259"/>
        </pc:sldMkLst>
        <pc:spChg chg="mod">
          <ac:chgData name="Ayman Akhras" userId="c8cc8a03-07ae-45b8-84e4-d5f5ed21c2ea" providerId="ADAL" clId="{A046A15D-CEF3-4476-9092-2C4C5B1A0F85}" dt="2021-06-25T00:53:57.637" v="314" actId="1076"/>
          <ac:spMkLst>
            <pc:docMk/>
            <pc:sldMk cId="3326548269" sldId="259"/>
            <ac:spMk id="2" creationId="{68469D7E-CF54-42C6-BF52-12474B24B6F6}"/>
          </ac:spMkLst>
        </pc:spChg>
        <pc:spChg chg="mod">
          <ac:chgData name="Ayman Akhras" userId="c8cc8a03-07ae-45b8-84e4-d5f5ed21c2ea" providerId="ADAL" clId="{A046A15D-CEF3-4476-9092-2C4C5B1A0F85}" dt="2021-06-25T00:55:10.960" v="325" actId="14100"/>
          <ac:spMkLst>
            <pc:docMk/>
            <pc:sldMk cId="3326548269" sldId="259"/>
            <ac:spMk id="3" creationId="{2860B211-5379-4ED7-AB0C-4F37A2001423}"/>
          </ac:spMkLst>
        </pc:spChg>
        <pc:spChg chg="add mod ord">
          <ac:chgData name="Ayman Akhras" userId="c8cc8a03-07ae-45b8-84e4-d5f5ed21c2ea" providerId="ADAL" clId="{A046A15D-CEF3-4476-9092-2C4C5B1A0F85}" dt="2021-06-25T00:53:54.688" v="313" actId="1076"/>
          <ac:spMkLst>
            <pc:docMk/>
            <pc:sldMk cId="3326548269" sldId="259"/>
            <ac:spMk id="4" creationId="{D09A4AB9-61EF-4B39-AE10-84CFD79E3261}"/>
          </ac:spMkLst>
        </pc:spChg>
        <pc:spChg chg="add del mod">
          <ac:chgData name="Ayman Akhras" userId="c8cc8a03-07ae-45b8-84e4-d5f5ed21c2ea" providerId="ADAL" clId="{A046A15D-CEF3-4476-9092-2C4C5B1A0F85}" dt="2021-06-25T00:35:08.258" v="235"/>
          <ac:spMkLst>
            <pc:docMk/>
            <pc:sldMk cId="3326548269" sldId="259"/>
            <ac:spMk id="5" creationId="{36A84CDE-87C9-4EB1-BB0C-D62AD56D6979}"/>
          </ac:spMkLst>
        </pc:spChg>
      </pc:sldChg>
      <pc:sldChg chg="addSp delSp modSp mod modClrScheme delDesignElem chgLayout">
        <pc:chgData name="Ayman Akhras" userId="c8cc8a03-07ae-45b8-84e4-d5f5ed21c2ea" providerId="ADAL" clId="{A046A15D-CEF3-4476-9092-2C4C5B1A0F85}" dt="2021-06-26T02:37:53.461" v="1719"/>
        <pc:sldMkLst>
          <pc:docMk/>
          <pc:sldMk cId="2333502220" sldId="261"/>
        </pc:sldMkLst>
        <pc:spChg chg="mod ord">
          <ac:chgData name="Ayman Akhras" userId="c8cc8a03-07ae-45b8-84e4-d5f5ed21c2ea" providerId="ADAL" clId="{A046A15D-CEF3-4476-9092-2C4C5B1A0F85}" dt="2021-06-25T04:18:34.594" v="520" actId="14100"/>
          <ac:spMkLst>
            <pc:docMk/>
            <pc:sldMk cId="2333502220" sldId="261"/>
            <ac:spMk id="2" creationId="{7E366DFC-81B0-4052-80E7-30664BE4ECAF}"/>
          </ac:spMkLst>
        </pc:spChg>
        <pc:spChg chg="del mod ord">
          <ac:chgData name="Ayman Akhras" userId="c8cc8a03-07ae-45b8-84e4-d5f5ed21c2ea" providerId="ADAL" clId="{A046A15D-CEF3-4476-9092-2C4C5B1A0F85}" dt="2021-06-25T04:18:18.041" v="515" actId="26606"/>
          <ac:spMkLst>
            <pc:docMk/>
            <pc:sldMk cId="2333502220" sldId="261"/>
            <ac:spMk id="3" creationId="{67AB3EB8-C536-42EA-8036-061379618B4E}"/>
          </ac:spMkLst>
        </pc:spChg>
        <pc:spChg chg="add del mod ord">
          <ac:chgData name="Ayman Akhras" userId="c8cc8a03-07ae-45b8-84e4-d5f5ed21c2ea" providerId="ADAL" clId="{A046A15D-CEF3-4476-9092-2C4C5B1A0F85}" dt="2021-06-25T04:19:08.044" v="527" actId="478"/>
          <ac:spMkLst>
            <pc:docMk/>
            <pc:sldMk cId="2333502220" sldId="261"/>
            <ac:spMk id="4" creationId="{D88AE3C7-F617-462D-A52C-CD6F442F458B}"/>
          </ac:spMkLst>
        </pc:spChg>
        <pc:spChg chg="add mod">
          <ac:chgData name="Ayman Akhras" userId="c8cc8a03-07ae-45b8-84e4-d5f5ed21c2ea" providerId="ADAL" clId="{A046A15D-CEF3-4476-9092-2C4C5B1A0F85}" dt="2021-06-26T02:37:53.461" v="1719"/>
          <ac:spMkLst>
            <pc:docMk/>
            <pc:sldMk cId="2333502220" sldId="261"/>
            <ac:spMk id="6" creationId="{747623F4-AA24-4863-BC41-5C89EEBF8CE1}"/>
          </ac:spMkLst>
        </pc:spChg>
        <pc:spChg chg="add del">
          <ac:chgData name="Ayman Akhras" userId="c8cc8a03-07ae-45b8-84e4-d5f5ed21c2ea" providerId="ADAL" clId="{A046A15D-CEF3-4476-9092-2C4C5B1A0F85}" dt="2021-06-25T04:18:18.031" v="514" actId="26606"/>
          <ac:spMkLst>
            <pc:docMk/>
            <pc:sldMk cId="2333502220" sldId="261"/>
            <ac:spMk id="8" creationId="{D4993743-B10A-433C-9996-3035D2C3ABC6}"/>
          </ac:spMkLst>
        </pc:spChg>
        <pc:spChg chg="add del">
          <ac:chgData name="Ayman Akhras" userId="c8cc8a03-07ae-45b8-84e4-d5f5ed21c2ea" providerId="ADAL" clId="{A046A15D-CEF3-4476-9092-2C4C5B1A0F85}" dt="2021-06-25T04:17:50.828" v="512" actId="700"/>
          <ac:spMkLst>
            <pc:docMk/>
            <pc:sldMk cId="2333502220" sldId="261"/>
            <ac:spMk id="10" creationId="{81AEB8A9-B768-4E30-BA55-D919E6687343}"/>
          </ac:spMkLst>
        </pc:spChg>
        <pc:spChg chg="add del">
          <ac:chgData name="Ayman Akhras" userId="c8cc8a03-07ae-45b8-84e4-d5f5ed21c2ea" providerId="ADAL" clId="{A046A15D-CEF3-4476-9092-2C4C5B1A0F85}" dt="2021-06-25T04:18:18.031" v="514" actId="26606"/>
          <ac:spMkLst>
            <pc:docMk/>
            <pc:sldMk cId="2333502220" sldId="261"/>
            <ac:spMk id="12" creationId="{BB3B8946-A0AA-42D4-8A24-639DC6EA170E}"/>
          </ac:spMkLst>
        </pc:spChg>
        <pc:spChg chg="add del">
          <ac:chgData name="Ayman Akhras" userId="c8cc8a03-07ae-45b8-84e4-d5f5ed21c2ea" providerId="ADAL" clId="{A046A15D-CEF3-4476-9092-2C4C5B1A0F85}" dt="2021-06-25T04:18:18.031" v="514" actId="26606"/>
          <ac:spMkLst>
            <pc:docMk/>
            <pc:sldMk cId="2333502220" sldId="261"/>
            <ac:spMk id="15" creationId="{AB1038E6-06EF-4DCB-B52E-D3825C50F7C6}"/>
          </ac:spMkLst>
        </pc:spChg>
        <pc:spChg chg="add mod ord">
          <ac:chgData name="Ayman Akhras" userId="c8cc8a03-07ae-45b8-84e4-d5f5ed21c2ea" providerId="ADAL" clId="{A046A15D-CEF3-4476-9092-2C4C5B1A0F85}" dt="2021-06-25T04:19:01.024" v="524" actId="14100"/>
          <ac:spMkLst>
            <pc:docMk/>
            <pc:sldMk cId="2333502220" sldId="261"/>
            <ac:spMk id="16" creationId="{080FC17E-C9BF-45AC-82F0-82A8F6F50A4E}"/>
          </ac:spMkLst>
        </pc:spChg>
        <pc:spChg chg="add del">
          <ac:chgData name="Ayman Akhras" userId="c8cc8a03-07ae-45b8-84e4-d5f5ed21c2ea" providerId="ADAL" clId="{A046A15D-CEF3-4476-9092-2C4C5B1A0F85}" dt="2021-06-25T04:18:18.031" v="514" actId="26606"/>
          <ac:spMkLst>
            <pc:docMk/>
            <pc:sldMk cId="2333502220" sldId="261"/>
            <ac:spMk id="17" creationId="{5C7EF35C-8B7D-4026-8F09-8B2B2250579B}"/>
          </ac:spMkLst>
        </pc:spChg>
        <pc:spChg chg="add del">
          <ac:chgData name="Ayman Akhras" userId="c8cc8a03-07ae-45b8-84e4-d5f5ed21c2ea" providerId="ADAL" clId="{A046A15D-CEF3-4476-9092-2C4C5B1A0F85}" dt="2021-06-25T04:18:18.031" v="514" actId="26606"/>
          <ac:spMkLst>
            <pc:docMk/>
            <pc:sldMk cId="2333502220" sldId="261"/>
            <ac:spMk id="19" creationId="{5F24A71D-C0A9-49AC-B2D1-5A9EA2BD383E}"/>
          </ac:spMkLst>
        </pc:spChg>
        <pc:spChg chg="add del">
          <ac:chgData name="Ayman Akhras" userId="c8cc8a03-07ae-45b8-84e4-d5f5ed21c2ea" providerId="ADAL" clId="{A046A15D-CEF3-4476-9092-2C4C5B1A0F85}" dt="2021-06-25T04:18:18.031" v="514" actId="26606"/>
          <ac:spMkLst>
            <pc:docMk/>
            <pc:sldMk cId="2333502220" sldId="261"/>
            <ac:spMk id="21" creationId="{14280C55-570C-4284-9850-B2BA33DB6726}"/>
          </ac:spMkLst>
        </pc:spChg>
        <pc:graphicFrameChg chg="add mod modGraphic">
          <ac:chgData name="Ayman Akhras" userId="c8cc8a03-07ae-45b8-84e4-d5f5ed21c2ea" providerId="ADAL" clId="{A046A15D-CEF3-4476-9092-2C4C5B1A0F85}" dt="2021-06-25T04:24:21.932" v="557"/>
          <ac:graphicFrameMkLst>
            <pc:docMk/>
            <pc:sldMk cId="2333502220" sldId="261"/>
            <ac:graphicFrameMk id="23" creationId="{9E974478-7588-4838-998B-5458F36F399F}"/>
          </ac:graphicFrameMkLst>
        </pc:graphicFrameChg>
        <pc:picChg chg="mod">
          <ac:chgData name="Ayman Akhras" userId="c8cc8a03-07ae-45b8-84e4-d5f5ed21c2ea" providerId="ADAL" clId="{A046A15D-CEF3-4476-9092-2C4C5B1A0F85}" dt="2021-06-25T04:24:39.016" v="560" actId="14100"/>
          <ac:picMkLst>
            <pc:docMk/>
            <pc:sldMk cId="2333502220" sldId="261"/>
            <ac:picMk id="5" creationId="{3BF37AAA-3632-478F-AA5B-3784269AD273}"/>
          </ac:picMkLst>
        </pc:picChg>
        <pc:picChg chg="add del mod">
          <ac:chgData name="Ayman Akhras" userId="c8cc8a03-07ae-45b8-84e4-d5f5ed21c2ea" providerId="ADAL" clId="{A046A15D-CEF3-4476-9092-2C4C5B1A0F85}" dt="2021-06-25T04:18:22.533" v="517" actId="478"/>
          <ac:picMkLst>
            <pc:docMk/>
            <pc:sldMk cId="2333502220" sldId="261"/>
            <ac:picMk id="6" creationId="{40EFAC60-3BEA-4DB3-8180-F7557FBBE340}"/>
          </ac:picMkLst>
        </pc:picChg>
      </pc:sldChg>
      <pc:sldChg chg="addSp delSp modSp mod modClrScheme chgLayout">
        <pc:chgData name="Ayman Akhras" userId="c8cc8a03-07ae-45b8-84e4-d5f5ed21c2ea" providerId="ADAL" clId="{A046A15D-CEF3-4476-9092-2C4C5B1A0F85}" dt="2021-06-26T02:37:19.575" v="1708"/>
        <pc:sldMkLst>
          <pc:docMk/>
          <pc:sldMk cId="1567380957" sldId="264"/>
        </pc:sldMkLst>
        <pc:spChg chg="mod ord">
          <ac:chgData name="Ayman Akhras" userId="c8cc8a03-07ae-45b8-84e4-d5f5ed21c2ea" providerId="ADAL" clId="{A046A15D-CEF3-4476-9092-2C4C5B1A0F85}" dt="2021-06-25T00:58:47.529" v="362" actId="1076"/>
          <ac:spMkLst>
            <pc:docMk/>
            <pc:sldMk cId="1567380957" sldId="264"/>
            <ac:spMk id="2" creationId="{F3C4AACD-1781-4161-8EA4-C0B0E09D5A31}"/>
          </ac:spMkLst>
        </pc:spChg>
        <pc:spChg chg="mod ord">
          <ac:chgData name="Ayman Akhras" userId="c8cc8a03-07ae-45b8-84e4-d5f5ed21c2ea" providerId="ADAL" clId="{A046A15D-CEF3-4476-9092-2C4C5B1A0F85}" dt="2021-06-25T00:59:29.828" v="363" actId="313"/>
          <ac:spMkLst>
            <pc:docMk/>
            <pc:sldMk cId="1567380957" sldId="264"/>
            <ac:spMk id="3" creationId="{A271D7F0-929A-4989-BEE5-D96BBA88C8A7}"/>
          </ac:spMkLst>
        </pc:spChg>
        <pc:spChg chg="add mod ord">
          <ac:chgData name="Ayman Akhras" userId="c8cc8a03-07ae-45b8-84e4-d5f5ed21c2ea" providerId="ADAL" clId="{A046A15D-CEF3-4476-9092-2C4C5B1A0F85}" dt="2021-06-25T00:57:51.382" v="355" actId="14100"/>
          <ac:spMkLst>
            <pc:docMk/>
            <pc:sldMk cId="1567380957" sldId="264"/>
            <ac:spMk id="4" creationId="{F0DDCBAF-55DE-4882-9BAA-BE4634250CBF}"/>
          </ac:spMkLst>
        </pc:spChg>
        <pc:spChg chg="add del">
          <ac:chgData name="Ayman Akhras" userId="c8cc8a03-07ae-45b8-84e4-d5f5ed21c2ea" providerId="ADAL" clId="{A046A15D-CEF3-4476-9092-2C4C5B1A0F85}" dt="2021-06-25T00:58:10.138" v="359" actId="478"/>
          <ac:spMkLst>
            <pc:docMk/>
            <pc:sldMk cId="1567380957" sldId="264"/>
            <ac:spMk id="5" creationId="{0B5C02DD-9E8A-47B7-898A-EEEB15FF29EB}"/>
          </ac:spMkLst>
        </pc:spChg>
        <pc:spChg chg="add mod">
          <ac:chgData name="Ayman Akhras" userId="c8cc8a03-07ae-45b8-84e4-d5f5ed21c2ea" providerId="ADAL" clId="{A046A15D-CEF3-4476-9092-2C4C5B1A0F85}" dt="2021-06-26T02:37:19.575" v="1708"/>
          <ac:spMkLst>
            <pc:docMk/>
            <pc:sldMk cId="1567380957" sldId="264"/>
            <ac:spMk id="5" creationId="{DAEFDAC7-613A-4D23-9140-A5E8F892F441}"/>
          </ac:spMkLst>
        </pc:spChg>
      </pc:sldChg>
      <pc:sldChg chg="addSp delSp modSp mod setBg modClrScheme setClrOvrMap chgLayout">
        <pc:chgData name="Ayman Akhras" userId="c8cc8a03-07ae-45b8-84e4-d5f5ed21c2ea" providerId="ADAL" clId="{A046A15D-CEF3-4476-9092-2C4C5B1A0F85}" dt="2021-06-26T02:37:15.987" v="1706"/>
        <pc:sldMkLst>
          <pc:docMk/>
          <pc:sldMk cId="3876119536" sldId="265"/>
        </pc:sldMkLst>
        <pc:spChg chg="mod ord">
          <ac:chgData name="Ayman Akhras" userId="c8cc8a03-07ae-45b8-84e4-d5f5ed21c2ea" providerId="ADAL" clId="{A046A15D-CEF3-4476-9092-2C4C5B1A0F85}" dt="2021-06-26T02:32:15.903" v="1650" actId="700"/>
          <ac:spMkLst>
            <pc:docMk/>
            <pc:sldMk cId="3876119536" sldId="265"/>
            <ac:spMk id="2" creationId="{A5C429BE-29E6-4D92-9FFD-B384DA89BC39}"/>
          </ac:spMkLst>
        </pc:spChg>
        <pc:spChg chg="add del mod ord">
          <ac:chgData name="Ayman Akhras" userId="c8cc8a03-07ae-45b8-84e4-d5f5ed21c2ea" providerId="ADAL" clId="{A046A15D-CEF3-4476-9092-2C4C5B1A0F85}" dt="2021-06-26T02:32:15.903" v="1650" actId="700"/>
          <ac:spMkLst>
            <pc:docMk/>
            <pc:sldMk cId="3876119536" sldId="265"/>
            <ac:spMk id="3" creationId="{370A1B45-8FB8-4364-9B00-7736F14F2DF7}"/>
          </ac:spMkLst>
        </pc:spChg>
        <pc:spChg chg="add mod">
          <ac:chgData name="Ayman Akhras" userId="c8cc8a03-07ae-45b8-84e4-d5f5ed21c2ea" providerId="ADAL" clId="{A046A15D-CEF3-4476-9092-2C4C5B1A0F85}" dt="2021-06-26T02:37:15.987" v="1706"/>
          <ac:spMkLst>
            <pc:docMk/>
            <pc:sldMk cId="3876119536" sldId="265"/>
            <ac:spMk id="5" creationId="{E735ED96-DDA3-4F3B-B161-B57445964FC5}"/>
          </ac:spMkLst>
        </pc:spChg>
        <pc:spChg chg="add del">
          <ac:chgData name="Ayman Akhras" userId="c8cc8a03-07ae-45b8-84e4-d5f5ed21c2ea" providerId="ADAL" clId="{A046A15D-CEF3-4476-9092-2C4C5B1A0F85}" dt="2021-06-25T00:32:52.326" v="201" actId="26606"/>
          <ac:spMkLst>
            <pc:docMk/>
            <pc:sldMk cId="3876119536" sldId="265"/>
            <ac:spMk id="8" creationId="{907EF6B7-1338-4443-8C46-6A318D952DFD}"/>
          </ac:spMkLst>
        </pc:spChg>
        <pc:spChg chg="add del">
          <ac:chgData name="Ayman Akhras" userId="c8cc8a03-07ae-45b8-84e4-d5f5ed21c2ea" providerId="ADAL" clId="{A046A15D-CEF3-4476-9092-2C4C5B1A0F85}" dt="2021-06-25T00:32:51.208" v="197" actId="26606"/>
          <ac:spMkLst>
            <pc:docMk/>
            <pc:sldMk cId="3876119536" sldId="265"/>
            <ac:spMk id="9" creationId="{B819A166-7571-4003-A6B8-B62034C3ED30}"/>
          </ac:spMkLst>
        </pc:spChg>
        <pc:spChg chg="add del">
          <ac:chgData name="Ayman Akhras" userId="c8cc8a03-07ae-45b8-84e4-d5f5ed21c2ea" providerId="ADAL" clId="{A046A15D-CEF3-4476-9092-2C4C5B1A0F85}" dt="2021-06-25T00:32:52.326" v="201" actId="26606"/>
          <ac:spMkLst>
            <pc:docMk/>
            <pc:sldMk cId="3876119536" sldId="265"/>
            <ac:spMk id="10" creationId="{DAAE4CDD-124C-4DCF-9584-B6033B545DD5}"/>
          </ac:spMkLst>
        </pc:spChg>
        <pc:spChg chg="add del">
          <ac:chgData name="Ayman Akhras" userId="c8cc8a03-07ae-45b8-84e4-d5f5ed21c2ea" providerId="ADAL" clId="{A046A15D-CEF3-4476-9092-2C4C5B1A0F85}" dt="2021-06-25T00:32:51.908" v="199" actId="26606"/>
          <ac:spMkLst>
            <pc:docMk/>
            <pc:sldMk cId="3876119536" sldId="265"/>
            <ac:spMk id="11" creationId="{B819A166-7571-4003-A6B8-B62034C3ED30}"/>
          </ac:spMkLst>
        </pc:spChg>
        <pc:spChg chg="add del">
          <ac:chgData name="Ayman Akhras" userId="c8cc8a03-07ae-45b8-84e4-d5f5ed21c2ea" providerId="ADAL" clId="{A046A15D-CEF3-4476-9092-2C4C5B1A0F85}" dt="2021-06-25T00:32:52.326" v="201" actId="26606"/>
          <ac:spMkLst>
            <pc:docMk/>
            <pc:sldMk cId="3876119536" sldId="265"/>
            <ac:spMk id="14" creationId="{081E4A58-353D-44AE-B2FC-2A74E2E400F7}"/>
          </ac:spMkLst>
        </pc:spChg>
        <pc:spChg chg="add del">
          <ac:chgData name="Ayman Akhras" userId="c8cc8a03-07ae-45b8-84e4-d5f5ed21c2ea" providerId="ADAL" clId="{A046A15D-CEF3-4476-9092-2C4C5B1A0F85}" dt="2021-06-25T00:32:52.326" v="201" actId="26606"/>
          <ac:spMkLst>
            <pc:docMk/>
            <pc:sldMk cId="3876119536" sldId="265"/>
            <ac:spMk id="15" creationId="{370A1B45-8FB8-4364-9B00-7736F14F2DF7}"/>
          </ac:spMkLst>
        </pc:spChg>
        <pc:spChg chg="add del">
          <ac:chgData name="Ayman Akhras" userId="c8cc8a03-07ae-45b8-84e4-d5f5ed21c2ea" providerId="ADAL" clId="{A046A15D-CEF3-4476-9092-2C4C5B1A0F85}" dt="2021-06-25T00:33:02.155" v="203" actId="26606"/>
          <ac:spMkLst>
            <pc:docMk/>
            <pc:sldMk cId="3876119536" sldId="265"/>
            <ac:spMk id="16" creationId="{7A62E32F-BB65-43A8-8EB5-92346890E549}"/>
          </ac:spMkLst>
        </pc:spChg>
        <pc:spChg chg="add del">
          <ac:chgData name="Ayman Akhras" userId="c8cc8a03-07ae-45b8-84e4-d5f5ed21c2ea" providerId="ADAL" clId="{A046A15D-CEF3-4476-9092-2C4C5B1A0F85}" dt="2021-06-25T00:33:02.155" v="203" actId="26606"/>
          <ac:spMkLst>
            <pc:docMk/>
            <pc:sldMk cId="3876119536" sldId="265"/>
            <ac:spMk id="17" creationId="{827B839B-9ADE-406B-8590-F1CAEDED45A1}"/>
          </ac:spMkLst>
        </pc:spChg>
        <pc:spChg chg="add del">
          <ac:chgData name="Ayman Akhras" userId="c8cc8a03-07ae-45b8-84e4-d5f5ed21c2ea" providerId="ADAL" clId="{A046A15D-CEF3-4476-9092-2C4C5B1A0F85}" dt="2021-06-25T00:33:02.155" v="203" actId="26606"/>
          <ac:spMkLst>
            <pc:docMk/>
            <pc:sldMk cId="3876119536" sldId="265"/>
            <ac:spMk id="18" creationId="{14E91B64-9FCC-451E-AFB4-A827D6329367}"/>
          </ac:spMkLst>
        </pc:spChg>
        <pc:spChg chg="add del">
          <ac:chgData name="Ayman Akhras" userId="c8cc8a03-07ae-45b8-84e4-d5f5ed21c2ea" providerId="ADAL" clId="{A046A15D-CEF3-4476-9092-2C4C5B1A0F85}" dt="2021-06-25T00:33:02.155" v="203" actId="26606"/>
          <ac:spMkLst>
            <pc:docMk/>
            <pc:sldMk cId="3876119536" sldId="265"/>
            <ac:spMk id="19" creationId="{CFE45BF0-46DB-408C-B5F7-7B11716805D4}"/>
          </ac:spMkLst>
        </pc:spChg>
        <pc:spChg chg="add del">
          <ac:chgData name="Ayman Akhras" userId="c8cc8a03-07ae-45b8-84e4-d5f5ed21c2ea" providerId="ADAL" clId="{A046A15D-CEF3-4476-9092-2C4C5B1A0F85}" dt="2021-06-25T00:33:02.155" v="203" actId="26606"/>
          <ac:spMkLst>
            <pc:docMk/>
            <pc:sldMk cId="3876119536" sldId="265"/>
            <ac:spMk id="20" creationId="{2AEBC8F2-97B1-41B4-93F1-2D289E197FBA}"/>
          </ac:spMkLst>
        </pc:spChg>
        <pc:spChg chg="add del">
          <ac:chgData name="Ayman Akhras" userId="c8cc8a03-07ae-45b8-84e4-d5f5ed21c2ea" providerId="ADAL" clId="{A046A15D-CEF3-4476-9092-2C4C5B1A0F85}" dt="2021-06-25T00:33:02.155" v="203" actId="26606"/>
          <ac:spMkLst>
            <pc:docMk/>
            <pc:sldMk cId="3876119536" sldId="265"/>
            <ac:spMk id="21" creationId="{472E3A19-F5D5-48FC-BB9C-48C2F68F598B}"/>
          </ac:spMkLst>
        </pc:spChg>
        <pc:spChg chg="add del">
          <ac:chgData name="Ayman Akhras" userId="c8cc8a03-07ae-45b8-84e4-d5f5ed21c2ea" providerId="ADAL" clId="{A046A15D-CEF3-4476-9092-2C4C5B1A0F85}" dt="2021-06-25T00:33:02.155" v="203" actId="26606"/>
          <ac:spMkLst>
            <pc:docMk/>
            <pc:sldMk cId="3876119536" sldId="265"/>
            <ac:spMk id="22" creationId="{370A1B45-8FB8-4364-9B00-7736F14F2DF7}"/>
          </ac:spMkLst>
        </pc:spChg>
        <pc:spChg chg="add mod ord">
          <ac:chgData name="Ayman Akhras" userId="c8cc8a03-07ae-45b8-84e4-d5f5ed21c2ea" providerId="ADAL" clId="{A046A15D-CEF3-4476-9092-2C4C5B1A0F85}" dt="2021-06-25T00:51:44.200" v="302" actId="14100"/>
          <ac:spMkLst>
            <pc:docMk/>
            <pc:sldMk cId="3876119536" sldId="265"/>
            <ac:spMk id="23" creationId="{AE52DE14-0379-45EA-8273-03B5878B642D}"/>
          </ac:spMkLst>
        </pc:spChg>
        <pc:spChg chg="add del">
          <ac:chgData name="Ayman Akhras" userId="c8cc8a03-07ae-45b8-84e4-d5f5ed21c2ea" providerId="ADAL" clId="{A046A15D-CEF3-4476-9092-2C4C5B1A0F85}" dt="2021-06-25T00:33:16.668" v="205" actId="26606"/>
          <ac:spMkLst>
            <pc:docMk/>
            <pc:sldMk cId="3876119536" sldId="265"/>
            <ac:spMk id="24" creationId="{DFF2AC85-FAA0-4844-813F-83C04D7382E2}"/>
          </ac:spMkLst>
        </pc:spChg>
        <pc:spChg chg="add del">
          <ac:chgData name="Ayman Akhras" userId="c8cc8a03-07ae-45b8-84e4-d5f5ed21c2ea" providerId="ADAL" clId="{A046A15D-CEF3-4476-9092-2C4C5B1A0F85}" dt="2021-06-25T00:33:16.668" v="205" actId="26606"/>
          <ac:spMkLst>
            <pc:docMk/>
            <pc:sldMk cId="3876119536" sldId="265"/>
            <ac:spMk id="25" creationId="{89CC0F1E-BAA2-47B1-8F83-7ECB9FD9E009}"/>
          </ac:spMkLst>
        </pc:spChg>
        <pc:spChg chg="add del">
          <ac:chgData name="Ayman Akhras" userId="c8cc8a03-07ae-45b8-84e4-d5f5ed21c2ea" providerId="ADAL" clId="{A046A15D-CEF3-4476-9092-2C4C5B1A0F85}" dt="2021-06-25T00:33:16.668" v="205" actId="26606"/>
          <ac:spMkLst>
            <pc:docMk/>
            <pc:sldMk cId="3876119536" sldId="265"/>
            <ac:spMk id="26" creationId="{370A1B45-8FB8-4364-9B00-7736F14F2DF7}"/>
          </ac:spMkLst>
        </pc:spChg>
        <pc:graphicFrameChg chg="add del">
          <ac:chgData name="Ayman Akhras" userId="c8cc8a03-07ae-45b8-84e4-d5f5ed21c2ea" providerId="ADAL" clId="{A046A15D-CEF3-4476-9092-2C4C5B1A0F85}" dt="2021-06-25T00:32:50.365" v="195" actId="26606"/>
          <ac:graphicFrameMkLst>
            <pc:docMk/>
            <pc:sldMk cId="3876119536" sldId="265"/>
            <ac:graphicFrameMk id="5" creationId="{219A907A-FC5B-44EC-B6A1-BAFF8458EE2B}"/>
          </ac:graphicFrameMkLst>
        </pc:graphicFrameChg>
        <pc:graphicFrameChg chg="add del">
          <ac:chgData name="Ayman Akhras" userId="c8cc8a03-07ae-45b8-84e4-d5f5ed21c2ea" providerId="ADAL" clId="{A046A15D-CEF3-4476-9092-2C4C5B1A0F85}" dt="2021-06-25T00:32:51.208" v="197" actId="26606"/>
          <ac:graphicFrameMkLst>
            <pc:docMk/>
            <pc:sldMk cId="3876119536" sldId="265"/>
            <ac:graphicFrameMk id="7" creationId="{8470126A-3F03-4D2A-A4BB-F00E568F810B}"/>
          </ac:graphicFrameMkLst>
        </pc:graphicFrameChg>
        <pc:graphicFrameChg chg="add del">
          <ac:chgData name="Ayman Akhras" userId="c8cc8a03-07ae-45b8-84e4-d5f5ed21c2ea" providerId="ADAL" clId="{A046A15D-CEF3-4476-9092-2C4C5B1A0F85}" dt="2021-06-25T00:32:51.908" v="199" actId="26606"/>
          <ac:graphicFrameMkLst>
            <pc:docMk/>
            <pc:sldMk cId="3876119536" sldId="265"/>
            <ac:graphicFrameMk id="12" creationId="{D5D70AB6-B5BC-4BD9-854E-DCB539958A14}"/>
          </ac:graphicFrameMkLst>
        </pc:graphicFrameChg>
      </pc:sldChg>
      <pc:sldChg chg="addSp delSp modSp mod">
        <pc:chgData name="Ayman Akhras" userId="c8cc8a03-07ae-45b8-84e4-d5f5ed21c2ea" providerId="ADAL" clId="{A046A15D-CEF3-4476-9092-2C4C5B1A0F85}" dt="2021-06-25T04:50:03.755" v="630" actId="20577"/>
        <pc:sldMkLst>
          <pc:docMk/>
          <pc:sldMk cId="1764157307" sldId="266"/>
        </pc:sldMkLst>
        <pc:spChg chg="mod">
          <ac:chgData name="Ayman Akhras" userId="c8cc8a03-07ae-45b8-84e4-d5f5ed21c2ea" providerId="ADAL" clId="{A046A15D-CEF3-4476-9092-2C4C5B1A0F85}" dt="2021-06-25T01:17:12.915" v="449" actId="207"/>
          <ac:spMkLst>
            <pc:docMk/>
            <pc:sldMk cId="1764157307" sldId="266"/>
            <ac:spMk id="2" creationId="{4BC3E3BD-06CB-4EC7-BEE7-357DF417B8D6}"/>
          </ac:spMkLst>
        </pc:spChg>
        <pc:spChg chg="add del mod">
          <ac:chgData name="Ayman Akhras" userId="c8cc8a03-07ae-45b8-84e4-d5f5ed21c2ea" providerId="ADAL" clId="{A046A15D-CEF3-4476-9092-2C4C5B1A0F85}" dt="2021-06-25T01:13:01.842" v="392" actId="478"/>
          <ac:spMkLst>
            <pc:docMk/>
            <pc:sldMk cId="1764157307" sldId="266"/>
            <ac:spMk id="4" creationId="{47D907B2-CE56-4808-B985-7C2024AB2150}"/>
          </ac:spMkLst>
        </pc:spChg>
        <pc:spChg chg="del">
          <ac:chgData name="Ayman Akhras" userId="c8cc8a03-07ae-45b8-84e4-d5f5ed21c2ea" providerId="ADAL" clId="{A046A15D-CEF3-4476-9092-2C4C5B1A0F85}" dt="2021-06-25T01:08:02.274" v="381" actId="478"/>
          <ac:spMkLst>
            <pc:docMk/>
            <pc:sldMk cId="1764157307" sldId="266"/>
            <ac:spMk id="6" creationId="{D83EE5C9-6E1D-4EED-BB48-CCB636AD43ED}"/>
          </ac:spMkLst>
        </pc:spChg>
        <pc:spChg chg="del">
          <ac:chgData name="Ayman Akhras" userId="c8cc8a03-07ae-45b8-84e4-d5f5ed21c2ea" providerId="ADAL" clId="{A046A15D-CEF3-4476-9092-2C4C5B1A0F85}" dt="2021-06-25T01:07:59.136" v="377" actId="478"/>
          <ac:spMkLst>
            <pc:docMk/>
            <pc:sldMk cId="1764157307" sldId="266"/>
            <ac:spMk id="7" creationId="{06DDA250-85DA-439C-9BCE-01D39530F11F}"/>
          </ac:spMkLst>
        </pc:spChg>
        <pc:spChg chg="del">
          <ac:chgData name="Ayman Akhras" userId="c8cc8a03-07ae-45b8-84e4-d5f5ed21c2ea" providerId="ADAL" clId="{A046A15D-CEF3-4476-9092-2C4C5B1A0F85}" dt="2021-06-25T01:08:01.829" v="380" actId="478"/>
          <ac:spMkLst>
            <pc:docMk/>
            <pc:sldMk cId="1764157307" sldId="266"/>
            <ac:spMk id="8" creationId="{D34FAC06-945F-4611-A7E9-119532E69073}"/>
          </ac:spMkLst>
        </pc:spChg>
        <pc:spChg chg="del mod">
          <ac:chgData name="Ayman Akhras" userId="c8cc8a03-07ae-45b8-84e4-d5f5ed21c2ea" providerId="ADAL" clId="{A046A15D-CEF3-4476-9092-2C4C5B1A0F85}" dt="2021-06-25T01:08:01.102" v="379" actId="478"/>
          <ac:spMkLst>
            <pc:docMk/>
            <pc:sldMk cId="1764157307" sldId="266"/>
            <ac:spMk id="9" creationId="{DB16B953-F444-4DDB-9280-5CCCDCBABF6B}"/>
          </ac:spMkLst>
        </pc:spChg>
        <pc:spChg chg="del">
          <ac:chgData name="Ayman Akhras" userId="c8cc8a03-07ae-45b8-84e4-d5f5ed21c2ea" providerId="ADAL" clId="{A046A15D-CEF3-4476-9092-2C4C5B1A0F85}" dt="2021-06-25T01:02:36.793" v="364" actId="478"/>
          <ac:spMkLst>
            <pc:docMk/>
            <pc:sldMk cId="1764157307" sldId="266"/>
            <ac:spMk id="10" creationId="{BF9E3530-2E8F-48E1-9F4D-D51C1DD6288A}"/>
          </ac:spMkLst>
        </pc:spChg>
        <pc:spChg chg="del">
          <ac:chgData name="Ayman Akhras" userId="c8cc8a03-07ae-45b8-84e4-d5f5ed21c2ea" providerId="ADAL" clId="{A046A15D-CEF3-4476-9092-2C4C5B1A0F85}" dt="2021-06-25T01:02:36.793" v="364" actId="478"/>
          <ac:spMkLst>
            <pc:docMk/>
            <pc:sldMk cId="1764157307" sldId="266"/>
            <ac:spMk id="11" creationId="{D68876F7-E142-4694-8A3A-58643AD2A7A7}"/>
          </ac:spMkLst>
        </pc:spChg>
        <pc:spChg chg="del">
          <ac:chgData name="Ayman Akhras" userId="c8cc8a03-07ae-45b8-84e4-d5f5ed21c2ea" providerId="ADAL" clId="{A046A15D-CEF3-4476-9092-2C4C5B1A0F85}" dt="2021-06-25T01:02:36.793" v="364" actId="478"/>
          <ac:spMkLst>
            <pc:docMk/>
            <pc:sldMk cId="1764157307" sldId="266"/>
            <ac:spMk id="12" creationId="{780CF21F-E1D5-417B-84A2-C685B5C046E0}"/>
          </ac:spMkLst>
        </pc:spChg>
        <pc:spChg chg="del">
          <ac:chgData name="Ayman Akhras" userId="c8cc8a03-07ae-45b8-84e4-d5f5ed21c2ea" providerId="ADAL" clId="{A046A15D-CEF3-4476-9092-2C4C5B1A0F85}" dt="2021-06-25T01:02:36.793" v="364" actId="478"/>
          <ac:spMkLst>
            <pc:docMk/>
            <pc:sldMk cId="1764157307" sldId="266"/>
            <ac:spMk id="13" creationId="{4988548F-E2F1-4EF7-AB53-3F8F676EBBE0}"/>
          </ac:spMkLst>
        </pc:spChg>
        <pc:spChg chg="del">
          <ac:chgData name="Ayman Akhras" userId="c8cc8a03-07ae-45b8-84e4-d5f5ed21c2ea" providerId="ADAL" clId="{A046A15D-CEF3-4476-9092-2C4C5B1A0F85}" dt="2021-06-25T01:02:36.793" v="364" actId="478"/>
          <ac:spMkLst>
            <pc:docMk/>
            <pc:sldMk cId="1764157307" sldId="266"/>
            <ac:spMk id="14" creationId="{E73467F0-199A-462F-9F2A-FAD8A65A79F6}"/>
          </ac:spMkLst>
        </pc:spChg>
        <pc:spChg chg="add mod">
          <ac:chgData name="Ayman Akhras" userId="c8cc8a03-07ae-45b8-84e4-d5f5ed21c2ea" providerId="ADAL" clId="{A046A15D-CEF3-4476-9092-2C4C5B1A0F85}" dt="2021-06-25T04:50:03.755" v="630" actId="20577"/>
          <ac:spMkLst>
            <pc:docMk/>
            <pc:sldMk cId="1764157307" sldId="266"/>
            <ac:spMk id="20" creationId="{EC839014-AC29-46A5-AA30-5B439461BD65}"/>
          </ac:spMkLst>
        </pc:spChg>
        <pc:spChg chg="add del">
          <ac:chgData name="Ayman Akhras" userId="c8cc8a03-07ae-45b8-84e4-d5f5ed21c2ea" providerId="ADAL" clId="{A046A15D-CEF3-4476-9092-2C4C5B1A0F85}" dt="2021-06-25T01:13:00.166" v="391" actId="22"/>
          <ac:spMkLst>
            <pc:docMk/>
            <pc:sldMk cId="1764157307" sldId="266"/>
            <ac:spMk id="22" creationId="{B5441CF8-3BE8-4072-9380-04ECABF20186}"/>
          </ac:spMkLst>
        </pc:spChg>
        <pc:spChg chg="add del mod">
          <ac:chgData name="Ayman Akhras" userId="c8cc8a03-07ae-45b8-84e4-d5f5ed21c2ea" providerId="ADAL" clId="{A046A15D-CEF3-4476-9092-2C4C5B1A0F85}" dt="2021-06-25T01:14:27.268" v="438" actId="478"/>
          <ac:spMkLst>
            <pc:docMk/>
            <pc:sldMk cId="1764157307" sldId="266"/>
            <ac:spMk id="24" creationId="{097DFEF4-5D14-450F-B9F7-9786D551AF67}"/>
          </ac:spMkLst>
        </pc:spChg>
        <pc:spChg chg="del">
          <ac:chgData name="Ayman Akhras" userId="c8cc8a03-07ae-45b8-84e4-d5f5ed21c2ea" providerId="ADAL" clId="{A046A15D-CEF3-4476-9092-2C4C5B1A0F85}" dt="2021-06-25T01:08:02.944" v="382" actId="478"/>
          <ac:spMkLst>
            <pc:docMk/>
            <pc:sldMk cId="1764157307" sldId="266"/>
            <ac:spMk id="26" creationId="{EEDDD14A-93A6-430C-922F-0B7188E7C47A}"/>
          </ac:spMkLst>
        </pc:spChg>
        <pc:spChg chg="add del mod">
          <ac:chgData name="Ayman Akhras" userId="c8cc8a03-07ae-45b8-84e4-d5f5ed21c2ea" providerId="ADAL" clId="{A046A15D-CEF3-4476-9092-2C4C5B1A0F85}" dt="2021-06-25T01:16:56.483" v="446" actId="478"/>
          <ac:spMkLst>
            <pc:docMk/>
            <pc:sldMk cId="1764157307" sldId="266"/>
            <ac:spMk id="27" creationId="{5F9A1264-DA31-4103-AA41-0F406D931865}"/>
          </ac:spMkLst>
        </pc:spChg>
        <pc:spChg chg="add mod ord">
          <ac:chgData name="Ayman Akhras" userId="c8cc8a03-07ae-45b8-84e4-d5f5ed21c2ea" providerId="ADAL" clId="{A046A15D-CEF3-4476-9092-2C4C5B1A0F85}" dt="2021-06-25T04:49:33.292" v="624" actId="14100"/>
          <ac:spMkLst>
            <pc:docMk/>
            <pc:sldMk cId="1764157307" sldId="266"/>
            <ac:spMk id="31" creationId="{D5BED907-E1AC-48D2-AFE0-515E8A90497E}"/>
          </ac:spMkLst>
        </pc:spChg>
        <pc:picChg chg="del">
          <ac:chgData name="Ayman Akhras" userId="c8cc8a03-07ae-45b8-84e4-d5f5ed21c2ea" providerId="ADAL" clId="{A046A15D-CEF3-4476-9092-2C4C5B1A0F85}" dt="2021-06-25T01:03:40.474" v="375" actId="478"/>
          <ac:picMkLst>
            <pc:docMk/>
            <pc:sldMk cId="1764157307" sldId="266"/>
            <ac:picMk id="5" creationId="{224466E8-062B-4B12-BB06-2A3F187F8846}"/>
          </ac:picMkLst>
        </pc:picChg>
        <pc:picChg chg="add mod">
          <ac:chgData name="Ayman Akhras" userId="c8cc8a03-07ae-45b8-84e4-d5f5ed21c2ea" providerId="ADAL" clId="{A046A15D-CEF3-4476-9092-2C4C5B1A0F85}" dt="2021-06-25T04:49:21.068" v="620" actId="1440"/>
          <ac:picMkLst>
            <pc:docMk/>
            <pc:sldMk cId="1764157307" sldId="266"/>
            <ac:picMk id="29" creationId="{5C4439DC-D7AC-4A38-A527-DE2BA0D3F9DB}"/>
          </ac:picMkLst>
        </pc:picChg>
        <pc:picChg chg="add del mod">
          <ac:chgData name="Ayman Akhras" userId="c8cc8a03-07ae-45b8-84e4-d5f5ed21c2ea" providerId="ADAL" clId="{A046A15D-CEF3-4476-9092-2C4C5B1A0F85}" dt="2021-06-25T04:49:06.948" v="606" actId="478"/>
          <ac:picMkLst>
            <pc:docMk/>
            <pc:sldMk cId="1764157307" sldId="266"/>
            <ac:picMk id="1026" creationId="{EF29D47A-06CC-41BF-8C32-5A899DCFCD81}"/>
          </ac:picMkLst>
        </pc:picChg>
        <pc:cxnChg chg="del mod">
          <ac:chgData name="Ayman Akhras" userId="c8cc8a03-07ae-45b8-84e4-d5f5ed21c2ea" providerId="ADAL" clId="{A046A15D-CEF3-4476-9092-2C4C5B1A0F85}" dt="2021-06-25T01:02:36.793" v="364" actId="478"/>
          <ac:cxnSpMkLst>
            <pc:docMk/>
            <pc:sldMk cId="1764157307" sldId="266"/>
            <ac:cxnSpMk id="16" creationId="{88F8B615-B77B-4F4E-A745-5FE16759F57A}"/>
          </ac:cxnSpMkLst>
        </pc:cxnChg>
        <pc:cxnChg chg="del mod">
          <ac:chgData name="Ayman Akhras" userId="c8cc8a03-07ae-45b8-84e4-d5f5ed21c2ea" providerId="ADAL" clId="{A046A15D-CEF3-4476-9092-2C4C5B1A0F85}" dt="2021-06-25T01:02:36.793" v="364" actId="478"/>
          <ac:cxnSpMkLst>
            <pc:docMk/>
            <pc:sldMk cId="1764157307" sldId="266"/>
            <ac:cxnSpMk id="19" creationId="{88F981EA-5B68-4374-9F27-A28B2C9CD6F7}"/>
          </ac:cxnSpMkLst>
        </pc:cxnChg>
        <pc:cxnChg chg="del mod">
          <ac:chgData name="Ayman Akhras" userId="c8cc8a03-07ae-45b8-84e4-d5f5ed21c2ea" providerId="ADAL" clId="{A046A15D-CEF3-4476-9092-2C4C5B1A0F85}" dt="2021-06-25T01:02:36.793" v="364" actId="478"/>
          <ac:cxnSpMkLst>
            <pc:docMk/>
            <pc:sldMk cId="1764157307" sldId="266"/>
            <ac:cxnSpMk id="21" creationId="{14416547-BCC7-4103-9E03-F25CC90F675E}"/>
          </ac:cxnSpMkLst>
        </pc:cxnChg>
        <pc:cxnChg chg="del mod">
          <ac:chgData name="Ayman Akhras" userId="c8cc8a03-07ae-45b8-84e4-d5f5ed21c2ea" providerId="ADAL" clId="{A046A15D-CEF3-4476-9092-2C4C5B1A0F85}" dt="2021-06-25T01:02:36.793" v="364" actId="478"/>
          <ac:cxnSpMkLst>
            <pc:docMk/>
            <pc:sldMk cId="1764157307" sldId="266"/>
            <ac:cxnSpMk id="23" creationId="{F0A678A4-5E68-4331-9F32-331D99807D05}"/>
          </ac:cxnSpMkLst>
        </pc:cxnChg>
        <pc:cxnChg chg="del mod">
          <ac:chgData name="Ayman Akhras" userId="c8cc8a03-07ae-45b8-84e4-d5f5ed21c2ea" providerId="ADAL" clId="{A046A15D-CEF3-4476-9092-2C4C5B1A0F85}" dt="2021-06-25T01:02:36.793" v="364" actId="478"/>
          <ac:cxnSpMkLst>
            <pc:docMk/>
            <pc:sldMk cId="1764157307" sldId="266"/>
            <ac:cxnSpMk id="25" creationId="{F7A16AF7-BCA2-4E43-BDD2-99B35C34CD3D}"/>
          </ac:cxnSpMkLst>
        </pc:cxnChg>
      </pc:sldChg>
      <pc:sldChg chg="addSp delSp modSp add del mod modClrScheme chgLayout">
        <pc:chgData name="Ayman Akhras" userId="c8cc8a03-07ae-45b8-84e4-d5f5ed21c2ea" providerId="ADAL" clId="{A046A15D-CEF3-4476-9092-2C4C5B1A0F85}" dt="2021-06-25T05:34:24.523" v="637" actId="47"/>
        <pc:sldMkLst>
          <pc:docMk/>
          <pc:sldMk cId="3155561355" sldId="267"/>
        </pc:sldMkLst>
        <pc:spChg chg="mod ord">
          <ac:chgData name="Ayman Akhras" userId="c8cc8a03-07ae-45b8-84e4-d5f5ed21c2ea" providerId="ADAL" clId="{A046A15D-CEF3-4476-9092-2C4C5B1A0F85}" dt="2021-06-25T05:33:48.490" v="635" actId="700"/>
          <ac:spMkLst>
            <pc:docMk/>
            <pc:sldMk cId="3155561355" sldId="267"/>
            <ac:spMk id="2" creationId="{4BC3E3BD-06CB-4EC7-BEE7-357DF417B8D6}"/>
          </ac:spMkLst>
        </pc:spChg>
        <pc:spChg chg="add del mod">
          <ac:chgData name="Ayman Akhras" userId="c8cc8a03-07ae-45b8-84e4-d5f5ed21c2ea" providerId="ADAL" clId="{A046A15D-CEF3-4476-9092-2C4C5B1A0F85}" dt="2021-06-25T05:33:48.490" v="635" actId="700"/>
          <ac:spMkLst>
            <pc:docMk/>
            <pc:sldMk cId="3155561355" sldId="267"/>
            <ac:spMk id="4" creationId="{534B9A92-EC59-42EB-B6C5-746AC146DC43}"/>
          </ac:spMkLst>
        </pc:spChg>
        <pc:spChg chg="del">
          <ac:chgData name="Ayman Akhras" userId="c8cc8a03-07ae-45b8-84e4-d5f5ed21c2ea" providerId="ADAL" clId="{A046A15D-CEF3-4476-9092-2C4C5B1A0F85}" dt="2021-06-25T05:25:32.497" v="633" actId="478"/>
          <ac:spMkLst>
            <pc:docMk/>
            <pc:sldMk cId="3155561355" sldId="267"/>
            <ac:spMk id="6" creationId="{D83EE5C9-6E1D-4EED-BB48-CCB636AD43ED}"/>
          </ac:spMkLst>
        </pc:spChg>
        <pc:spChg chg="del">
          <ac:chgData name="Ayman Akhras" userId="c8cc8a03-07ae-45b8-84e4-d5f5ed21c2ea" providerId="ADAL" clId="{A046A15D-CEF3-4476-9092-2C4C5B1A0F85}" dt="2021-06-25T05:25:32.497" v="633" actId="478"/>
          <ac:spMkLst>
            <pc:docMk/>
            <pc:sldMk cId="3155561355" sldId="267"/>
            <ac:spMk id="7" creationId="{06DDA250-85DA-439C-9BCE-01D39530F11F}"/>
          </ac:spMkLst>
        </pc:spChg>
        <pc:spChg chg="del">
          <ac:chgData name="Ayman Akhras" userId="c8cc8a03-07ae-45b8-84e4-d5f5ed21c2ea" providerId="ADAL" clId="{A046A15D-CEF3-4476-9092-2C4C5B1A0F85}" dt="2021-06-25T05:25:32.497" v="633" actId="478"/>
          <ac:spMkLst>
            <pc:docMk/>
            <pc:sldMk cId="3155561355" sldId="267"/>
            <ac:spMk id="8" creationId="{D34FAC06-945F-4611-A7E9-119532E69073}"/>
          </ac:spMkLst>
        </pc:spChg>
        <pc:spChg chg="del">
          <ac:chgData name="Ayman Akhras" userId="c8cc8a03-07ae-45b8-84e4-d5f5ed21c2ea" providerId="ADAL" clId="{A046A15D-CEF3-4476-9092-2C4C5B1A0F85}" dt="2021-06-25T05:25:32.497" v="633" actId="478"/>
          <ac:spMkLst>
            <pc:docMk/>
            <pc:sldMk cId="3155561355" sldId="267"/>
            <ac:spMk id="9" creationId="{DB16B953-F444-4DDB-9280-5CCCDCBABF6B}"/>
          </ac:spMkLst>
        </pc:spChg>
        <pc:spChg chg="del">
          <ac:chgData name="Ayman Akhras" userId="c8cc8a03-07ae-45b8-84e4-d5f5ed21c2ea" providerId="ADAL" clId="{A046A15D-CEF3-4476-9092-2C4C5B1A0F85}" dt="2021-06-25T05:25:32.497" v="633" actId="478"/>
          <ac:spMkLst>
            <pc:docMk/>
            <pc:sldMk cId="3155561355" sldId="267"/>
            <ac:spMk id="10" creationId="{BF9E3530-2E8F-48E1-9F4D-D51C1DD6288A}"/>
          </ac:spMkLst>
        </pc:spChg>
        <pc:spChg chg="del">
          <ac:chgData name="Ayman Akhras" userId="c8cc8a03-07ae-45b8-84e4-d5f5ed21c2ea" providerId="ADAL" clId="{A046A15D-CEF3-4476-9092-2C4C5B1A0F85}" dt="2021-06-25T05:25:32.497" v="633" actId="478"/>
          <ac:spMkLst>
            <pc:docMk/>
            <pc:sldMk cId="3155561355" sldId="267"/>
            <ac:spMk id="11" creationId="{D68876F7-E142-4694-8A3A-58643AD2A7A7}"/>
          </ac:spMkLst>
        </pc:spChg>
        <pc:spChg chg="del">
          <ac:chgData name="Ayman Akhras" userId="c8cc8a03-07ae-45b8-84e4-d5f5ed21c2ea" providerId="ADAL" clId="{A046A15D-CEF3-4476-9092-2C4C5B1A0F85}" dt="2021-06-25T05:25:32.497" v="633" actId="478"/>
          <ac:spMkLst>
            <pc:docMk/>
            <pc:sldMk cId="3155561355" sldId="267"/>
            <ac:spMk id="12" creationId="{780CF21F-E1D5-417B-84A2-C685B5C046E0}"/>
          </ac:spMkLst>
        </pc:spChg>
        <pc:spChg chg="del">
          <ac:chgData name="Ayman Akhras" userId="c8cc8a03-07ae-45b8-84e4-d5f5ed21c2ea" providerId="ADAL" clId="{A046A15D-CEF3-4476-9092-2C4C5B1A0F85}" dt="2021-06-25T05:25:32.497" v="633" actId="478"/>
          <ac:spMkLst>
            <pc:docMk/>
            <pc:sldMk cId="3155561355" sldId="267"/>
            <ac:spMk id="13" creationId="{4988548F-E2F1-4EF7-AB53-3F8F676EBBE0}"/>
          </ac:spMkLst>
        </pc:spChg>
        <pc:spChg chg="del">
          <ac:chgData name="Ayman Akhras" userId="c8cc8a03-07ae-45b8-84e4-d5f5ed21c2ea" providerId="ADAL" clId="{A046A15D-CEF3-4476-9092-2C4C5B1A0F85}" dt="2021-06-25T05:25:32.497" v="633" actId="478"/>
          <ac:spMkLst>
            <pc:docMk/>
            <pc:sldMk cId="3155561355" sldId="267"/>
            <ac:spMk id="14" creationId="{E73467F0-199A-462F-9F2A-FAD8A65A79F6}"/>
          </ac:spMkLst>
        </pc:spChg>
        <pc:spChg chg="del">
          <ac:chgData name="Ayman Akhras" userId="c8cc8a03-07ae-45b8-84e4-d5f5ed21c2ea" providerId="ADAL" clId="{A046A15D-CEF3-4476-9092-2C4C5B1A0F85}" dt="2021-06-25T05:25:32.497" v="633" actId="478"/>
          <ac:spMkLst>
            <pc:docMk/>
            <pc:sldMk cId="3155561355" sldId="267"/>
            <ac:spMk id="18" creationId="{F58DB0C3-1C8E-40DB-9C88-94B1C46FF4AF}"/>
          </ac:spMkLst>
        </pc:spChg>
        <pc:picChg chg="del">
          <ac:chgData name="Ayman Akhras" userId="c8cc8a03-07ae-45b8-84e4-d5f5ed21c2ea" providerId="ADAL" clId="{A046A15D-CEF3-4476-9092-2C4C5B1A0F85}" dt="2021-06-25T05:33:18.165" v="634" actId="478"/>
          <ac:picMkLst>
            <pc:docMk/>
            <pc:sldMk cId="3155561355" sldId="267"/>
            <ac:picMk id="5" creationId="{224466E8-062B-4B12-BB06-2A3F187F8846}"/>
          </ac:picMkLst>
        </pc:picChg>
        <pc:cxnChg chg="del mod">
          <ac:chgData name="Ayman Akhras" userId="c8cc8a03-07ae-45b8-84e4-d5f5ed21c2ea" providerId="ADAL" clId="{A046A15D-CEF3-4476-9092-2C4C5B1A0F85}" dt="2021-06-25T05:25:32.497" v="633" actId="478"/>
          <ac:cxnSpMkLst>
            <pc:docMk/>
            <pc:sldMk cId="3155561355" sldId="267"/>
            <ac:cxnSpMk id="16" creationId="{88F8B615-B77B-4F4E-A745-5FE16759F57A}"/>
          </ac:cxnSpMkLst>
        </pc:cxnChg>
        <pc:cxnChg chg="del mod">
          <ac:chgData name="Ayman Akhras" userId="c8cc8a03-07ae-45b8-84e4-d5f5ed21c2ea" providerId="ADAL" clId="{A046A15D-CEF3-4476-9092-2C4C5B1A0F85}" dt="2021-06-25T05:25:32.497" v="633" actId="478"/>
          <ac:cxnSpMkLst>
            <pc:docMk/>
            <pc:sldMk cId="3155561355" sldId="267"/>
            <ac:cxnSpMk id="19" creationId="{88F981EA-5B68-4374-9F27-A28B2C9CD6F7}"/>
          </ac:cxnSpMkLst>
        </pc:cxnChg>
        <pc:cxnChg chg="del mod">
          <ac:chgData name="Ayman Akhras" userId="c8cc8a03-07ae-45b8-84e4-d5f5ed21c2ea" providerId="ADAL" clId="{A046A15D-CEF3-4476-9092-2C4C5B1A0F85}" dt="2021-06-25T05:25:32.497" v="633" actId="478"/>
          <ac:cxnSpMkLst>
            <pc:docMk/>
            <pc:sldMk cId="3155561355" sldId="267"/>
            <ac:cxnSpMk id="21" creationId="{14416547-BCC7-4103-9E03-F25CC90F675E}"/>
          </ac:cxnSpMkLst>
        </pc:cxnChg>
        <pc:cxnChg chg="del mod">
          <ac:chgData name="Ayman Akhras" userId="c8cc8a03-07ae-45b8-84e4-d5f5ed21c2ea" providerId="ADAL" clId="{A046A15D-CEF3-4476-9092-2C4C5B1A0F85}" dt="2021-06-25T05:25:32.497" v="633" actId="478"/>
          <ac:cxnSpMkLst>
            <pc:docMk/>
            <pc:sldMk cId="3155561355" sldId="267"/>
            <ac:cxnSpMk id="23" creationId="{F0A678A4-5E68-4331-9F32-331D99807D05}"/>
          </ac:cxnSpMkLst>
        </pc:cxnChg>
        <pc:cxnChg chg="del mod">
          <ac:chgData name="Ayman Akhras" userId="c8cc8a03-07ae-45b8-84e4-d5f5ed21c2ea" providerId="ADAL" clId="{A046A15D-CEF3-4476-9092-2C4C5B1A0F85}" dt="2021-06-25T05:25:32.497" v="633" actId="478"/>
          <ac:cxnSpMkLst>
            <pc:docMk/>
            <pc:sldMk cId="3155561355" sldId="267"/>
            <ac:cxnSpMk id="25" creationId="{F7A16AF7-BCA2-4E43-BDD2-99B35C34CD3D}"/>
          </ac:cxnSpMkLst>
        </pc:cxnChg>
      </pc:sldChg>
      <pc:sldChg chg="addSp delSp modSp mod modClrScheme chgLayout">
        <pc:chgData name="Ayman Akhras" userId="c8cc8a03-07ae-45b8-84e4-d5f5ed21c2ea" providerId="ADAL" clId="{A046A15D-CEF3-4476-9092-2C4C5B1A0F85}" dt="2021-06-26T01:58:17.764" v="1155" actId="700"/>
        <pc:sldMkLst>
          <pc:docMk/>
          <pc:sldMk cId="710702522" sldId="268"/>
        </pc:sldMkLst>
        <pc:spChg chg="mod ord">
          <ac:chgData name="Ayman Akhras" userId="c8cc8a03-07ae-45b8-84e4-d5f5ed21c2ea" providerId="ADAL" clId="{A046A15D-CEF3-4476-9092-2C4C5B1A0F85}" dt="2021-06-26T01:58:17.764" v="1155" actId="700"/>
          <ac:spMkLst>
            <pc:docMk/>
            <pc:sldMk cId="710702522" sldId="268"/>
            <ac:spMk id="2" creationId="{4BC3E3BD-06CB-4EC7-BEE7-357DF417B8D6}"/>
          </ac:spMkLst>
        </pc:spChg>
        <pc:spChg chg="add del mod ord">
          <ac:chgData name="Ayman Akhras" userId="c8cc8a03-07ae-45b8-84e4-d5f5ed21c2ea" providerId="ADAL" clId="{A046A15D-CEF3-4476-9092-2C4C5B1A0F85}" dt="2021-06-26T01:58:17.764" v="1155" actId="700"/>
          <ac:spMkLst>
            <pc:docMk/>
            <pc:sldMk cId="710702522" sldId="268"/>
            <ac:spMk id="4" creationId="{54B5F497-92D6-46FC-8E9C-8FF503D24D94}"/>
          </ac:spMkLst>
        </pc:spChg>
        <pc:spChg chg="del">
          <ac:chgData name="Ayman Akhras" userId="c8cc8a03-07ae-45b8-84e4-d5f5ed21c2ea" providerId="ADAL" clId="{A046A15D-CEF3-4476-9092-2C4C5B1A0F85}" dt="2021-06-26T01:36:04.745" v="656" actId="478"/>
          <ac:spMkLst>
            <pc:docMk/>
            <pc:sldMk cId="710702522" sldId="268"/>
            <ac:spMk id="6" creationId="{D83EE5C9-6E1D-4EED-BB48-CCB636AD43ED}"/>
          </ac:spMkLst>
        </pc:spChg>
        <pc:spChg chg="del">
          <ac:chgData name="Ayman Akhras" userId="c8cc8a03-07ae-45b8-84e4-d5f5ed21c2ea" providerId="ADAL" clId="{A046A15D-CEF3-4476-9092-2C4C5B1A0F85}" dt="2021-06-26T01:36:04.745" v="656" actId="478"/>
          <ac:spMkLst>
            <pc:docMk/>
            <pc:sldMk cId="710702522" sldId="268"/>
            <ac:spMk id="7" creationId="{06DDA250-85DA-439C-9BCE-01D39530F11F}"/>
          </ac:spMkLst>
        </pc:spChg>
        <pc:spChg chg="del">
          <ac:chgData name="Ayman Akhras" userId="c8cc8a03-07ae-45b8-84e4-d5f5ed21c2ea" providerId="ADAL" clId="{A046A15D-CEF3-4476-9092-2C4C5B1A0F85}" dt="2021-06-26T01:36:04.745" v="656" actId="478"/>
          <ac:spMkLst>
            <pc:docMk/>
            <pc:sldMk cId="710702522" sldId="268"/>
            <ac:spMk id="8" creationId="{D34FAC06-945F-4611-A7E9-119532E69073}"/>
          </ac:spMkLst>
        </pc:spChg>
        <pc:spChg chg="del">
          <ac:chgData name="Ayman Akhras" userId="c8cc8a03-07ae-45b8-84e4-d5f5ed21c2ea" providerId="ADAL" clId="{A046A15D-CEF3-4476-9092-2C4C5B1A0F85}" dt="2021-06-26T01:36:04.745" v="656" actId="478"/>
          <ac:spMkLst>
            <pc:docMk/>
            <pc:sldMk cId="710702522" sldId="268"/>
            <ac:spMk id="9" creationId="{DB16B953-F444-4DDB-9280-5CCCDCBABF6B}"/>
          </ac:spMkLst>
        </pc:spChg>
        <pc:spChg chg="del">
          <ac:chgData name="Ayman Akhras" userId="c8cc8a03-07ae-45b8-84e4-d5f5ed21c2ea" providerId="ADAL" clId="{A046A15D-CEF3-4476-9092-2C4C5B1A0F85}" dt="2021-06-26T01:36:12.291" v="661" actId="478"/>
          <ac:spMkLst>
            <pc:docMk/>
            <pc:sldMk cId="710702522" sldId="268"/>
            <ac:spMk id="10" creationId="{BF9E3530-2E8F-48E1-9F4D-D51C1DD6288A}"/>
          </ac:spMkLst>
        </pc:spChg>
        <pc:spChg chg="del">
          <ac:chgData name="Ayman Akhras" userId="c8cc8a03-07ae-45b8-84e4-d5f5ed21c2ea" providerId="ADAL" clId="{A046A15D-CEF3-4476-9092-2C4C5B1A0F85}" dt="2021-06-26T01:36:12.291" v="661" actId="478"/>
          <ac:spMkLst>
            <pc:docMk/>
            <pc:sldMk cId="710702522" sldId="268"/>
            <ac:spMk id="11" creationId="{D68876F7-E142-4694-8A3A-58643AD2A7A7}"/>
          </ac:spMkLst>
        </pc:spChg>
        <pc:spChg chg="del">
          <ac:chgData name="Ayman Akhras" userId="c8cc8a03-07ae-45b8-84e4-d5f5ed21c2ea" providerId="ADAL" clId="{A046A15D-CEF3-4476-9092-2C4C5B1A0F85}" dt="2021-06-26T01:36:12.291" v="661" actId="478"/>
          <ac:spMkLst>
            <pc:docMk/>
            <pc:sldMk cId="710702522" sldId="268"/>
            <ac:spMk id="12" creationId="{780CF21F-E1D5-417B-84A2-C685B5C046E0}"/>
          </ac:spMkLst>
        </pc:spChg>
        <pc:spChg chg="del">
          <ac:chgData name="Ayman Akhras" userId="c8cc8a03-07ae-45b8-84e4-d5f5ed21c2ea" providerId="ADAL" clId="{A046A15D-CEF3-4476-9092-2C4C5B1A0F85}" dt="2021-06-26T01:36:12.291" v="661" actId="478"/>
          <ac:spMkLst>
            <pc:docMk/>
            <pc:sldMk cId="710702522" sldId="268"/>
            <ac:spMk id="13" creationId="{4988548F-E2F1-4EF7-AB53-3F8F676EBBE0}"/>
          </ac:spMkLst>
        </pc:spChg>
        <pc:spChg chg="del">
          <ac:chgData name="Ayman Akhras" userId="c8cc8a03-07ae-45b8-84e4-d5f5ed21c2ea" providerId="ADAL" clId="{A046A15D-CEF3-4476-9092-2C4C5B1A0F85}" dt="2021-06-26T01:36:12.291" v="661" actId="478"/>
          <ac:spMkLst>
            <pc:docMk/>
            <pc:sldMk cId="710702522" sldId="268"/>
            <ac:spMk id="14" creationId="{E73467F0-199A-462F-9F2A-FAD8A65A79F6}"/>
          </ac:spMkLst>
        </pc:spChg>
        <pc:spChg chg="del">
          <ac:chgData name="Ayman Akhras" userId="c8cc8a03-07ae-45b8-84e4-d5f5ed21c2ea" providerId="ADAL" clId="{A046A15D-CEF3-4476-9092-2C4C5B1A0F85}" dt="2021-06-26T01:36:04.745" v="656" actId="478"/>
          <ac:spMkLst>
            <pc:docMk/>
            <pc:sldMk cId="710702522" sldId="268"/>
            <ac:spMk id="18" creationId="{DCB0B83E-3524-4795-8756-67B29B513066}"/>
          </ac:spMkLst>
        </pc:spChg>
        <pc:spChg chg="add mod ord">
          <ac:chgData name="Ayman Akhras" userId="c8cc8a03-07ae-45b8-84e4-d5f5ed21c2ea" providerId="ADAL" clId="{A046A15D-CEF3-4476-9092-2C4C5B1A0F85}" dt="2021-06-26T01:49:33.060" v="1070" actId="167"/>
          <ac:spMkLst>
            <pc:docMk/>
            <pc:sldMk cId="710702522" sldId="268"/>
            <ac:spMk id="22" creationId="{E9D152C1-26EA-42D9-8E20-6C1E99D6EB98}"/>
          </ac:spMkLst>
        </pc:spChg>
        <pc:picChg chg="del mod">
          <ac:chgData name="Ayman Akhras" userId="c8cc8a03-07ae-45b8-84e4-d5f5ed21c2ea" providerId="ADAL" clId="{A046A15D-CEF3-4476-9092-2C4C5B1A0F85}" dt="2021-06-26T01:36:06.131" v="658" actId="478"/>
          <ac:picMkLst>
            <pc:docMk/>
            <pc:sldMk cId="710702522" sldId="268"/>
            <ac:picMk id="5" creationId="{224466E8-062B-4B12-BB06-2A3F187F8846}"/>
          </ac:picMkLst>
        </pc:picChg>
        <pc:cxnChg chg="del mod">
          <ac:chgData name="Ayman Akhras" userId="c8cc8a03-07ae-45b8-84e4-d5f5ed21c2ea" providerId="ADAL" clId="{A046A15D-CEF3-4476-9092-2C4C5B1A0F85}" dt="2021-06-26T01:36:12.291" v="661" actId="478"/>
          <ac:cxnSpMkLst>
            <pc:docMk/>
            <pc:sldMk cId="710702522" sldId="268"/>
            <ac:cxnSpMk id="16" creationId="{88F8B615-B77B-4F4E-A745-5FE16759F57A}"/>
          </ac:cxnSpMkLst>
        </pc:cxnChg>
        <pc:cxnChg chg="del mod">
          <ac:chgData name="Ayman Akhras" userId="c8cc8a03-07ae-45b8-84e4-d5f5ed21c2ea" providerId="ADAL" clId="{A046A15D-CEF3-4476-9092-2C4C5B1A0F85}" dt="2021-06-26T01:36:12.291" v="661" actId="478"/>
          <ac:cxnSpMkLst>
            <pc:docMk/>
            <pc:sldMk cId="710702522" sldId="268"/>
            <ac:cxnSpMk id="19" creationId="{88F981EA-5B68-4374-9F27-A28B2C9CD6F7}"/>
          </ac:cxnSpMkLst>
        </pc:cxnChg>
        <pc:cxnChg chg="del mod">
          <ac:chgData name="Ayman Akhras" userId="c8cc8a03-07ae-45b8-84e4-d5f5ed21c2ea" providerId="ADAL" clId="{A046A15D-CEF3-4476-9092-2C4C5B1A0F85}" dt="2021-06-26T01:36:12.291" v="661" actId="478"/>
          <ac:cxnSpMkLst>
            <pc:docMk/>
            <pc:sldMk cId="710702522" sldId="268"/>
            <ac:cxnSpMk id="21" creationId="{14416547-BCC7-4103-9E03-F25CC90F675E}"/>
          </ac:cxnSpMkLst>
        </pc:cxnChg>
        <pc:cxnChg chg="del mod">
          <ac:chgData name="Ayman Akhras" userId="c8cc8a03-07ae-45b8-84e4-d5f5ed21c2ea" providerId="ADAL" clId="{A046A15D-CEF3-4476-9092-2C4C5B1A0F85}" dt="2021-06-26T01:36:12.291" v="661" actId="478"/>
          <ac:cxnSpMkLst>
            <pc:docMk/>
            <pc:sldMk cId="710702522" sldId="268"/>
            <ac:cxnSpMk id="23" creationId="{F0A678A4-5E68-4331-9F32-331D99807D05}"/>
          </ac:cxnSpMkLst>
        </pc:cxnChg>
        <pc:cxnChg chg="del mod">
          <ac:chgData name="Ayman Akhras" userId="c8cc8a03-07ae-45b8-84e4-d5f5ed21c2ea" providerId="ADAL" clId="{A046A15D-CEF3-4476-9092-2C4C5B1A0F85}" dt="2021-06-26T01:36:12.291" v="661" actId="478"/>
          <ac:cxnSpMkLst>
            <pc:docMk/>
            <pc:sldMk cId="710702522" sldId="268"/>
            <ac:cxnSpMk id="25" creationId="{F7A16AF7-BCA2-4E43-BDD2-99B35C34CD3D}"/>
          </ac:cxnSpMkLst>
        </pc:cxnChg>
      </pc:sldChg>
      <pc:sldChg chg="del">
        <pc:chgData name="Ayman Akhras" userId="c8cc8a03-07ae-45b8-84e4-d5f5ed21c2ea" providerId="ADAL" clId="{A046A15D-CEF3-4476-9092-2C4C5B1A0F85}" dt="2021-06-27T23:09:11.971" v="1731" actId="47"/>
        <pc:sldMkLst>
          <pc:docMk/>
          <pc:sldMk cId="1518195878" sldId="270"/>
        </pc:sldMkLst>
      </pc:sldChg>
      <pc:sldChg chg="addSp modSp">
        <pc:chgData name="Ayman Akhras" userId="c8cc8a03-07ae-45b8-84e4-d5f5ed21c2ea" providerId="ADAL" clId="{A046A15D-CEF3-4476-9092-2C4C5B1A0F85}" dt="2021-06-26T02:37:56.344" v="1720"/>
        <pc:sldMkLst>
          <pc:docMk/>
          <pc:sldMk cId="3517830864" sldId="272"/>
        </pc:sldMkLst>
        <pc:spChg chg="add mod">
          <ac:chgData name="Ayman Akhras" userId="c8cc8a03-07ae-45b8-84e4-d5f5ed21c2ea" providerId="ADAL" clId="{A046A15D-CEF3-4476-9092-2C4C5B1A0F85}" dt="2021-06-26T02:37:56.344" v="1720"/>
          <ac:spMkLst>
            <pc:docMk/>
            <pc:sldMk cId="3517830864" sldId="272"/>
            <ac:spMk id="11" creationId="{993D46E8-1028-4B94-B388-24725553A281}"/>
          </ac:spMkLst>
        </pc:spChg>
      </pc:sldChg>
      <pc:sldChg chg="addSp delSp modSp mod">
        <pc:chgData name="Ayman Akhras" userId="c8cc8a03-07ae-45b8-84e4-d5f5ed21c2ea" providerId="ADAL" clId="{A046A15D-CEF3-4476-9092-2C4C5B1A0F85}" dt="2021-06-26T02:38:11.531" v="1725"/>
        <pc:sldMkLst>
          <pc:docMk/>
          <pc:sldMk cId="2216949675" sldId="273"/>
        </pc:sldMkLst>
        <pc:spChg chg="add del mod">
          <ac:chgData name="Ayman Akhras" userId="c8cc8a03-07ae-45b8-84e4-d5f5ed21c2ea" providerId="ADAL" clId="{A046A15D-CEF3-4476-9092-2C4C5B1A0F85}" dt="2021-06-26T02:37:57.735" v="1722"/>
          <ac:spMkLst>
            <pc:docMk/>
            <pc:sldMk cId="2216949675" sldId="273"/>
            <ac:spMk id="7" creationId="{87529FF0-59E9-4EB1-A7DA-A5039956727D}"/>
          </ac:spMkLst>
        </pc:spChg>
        <pc:spChg chg="add mod">
          <ac:chgData name="Ayman Akhras" userId="c8cc8a03-07ae-45b8-84e4-d5f5ed21c2ea" providerId="ADAL" clId="{A046A15D-CEF3-4476-9092-2C4C5B1A0F85}" dt="2021-06-26T02:38:11.531" v="1725"/>
          <ac:spMkLst>
            <pc:docMk/>
            <pc:sldMk cId="2216949675" sldId="273"/>
            <ac:spMk id="10" creationId="{E899A0C1-A58C-47B8-9E04-947CAF114DEF}"/>
          </ac:spMkLst>
        </pc:spChg>
        <pc:picChg chg="add mod">
          <ac:chgData name="Ayman Akhras" userId="c8cc8a03-07ae-45b8-84e4-d5f5ed21c2ea" providerId="ADAL" clId="{A046A15D-CEF3-4476-9092-2C4C5B1A0F85}" dt="2021-06-26T02:38:10.943" v="1724" actId="1076"/>
          <ac:picMkLst>
            <pc:docMk/>
            <pc:sldMk cId="2216949675" sldId="273"/>
            <ac:picMk id="8" creationId="{20BDB26E-C63F-4955-9D11-647A2CF79EB5}"/>
          </ac:picMkLst>
        </pc:picChg>
      </pc:sldChg>
      <pc:sldChg chg="addSp delSp modSp add mod modClrScheme chgLayout modNotesTx">
        <pc:chgData name="Ayman Akhras" userId="c8cc8a03-07ae-45b8-84e4-d5f5ed21c2ea" providerId="ADAL" clId="{A046A15D-CEF3-4476-9092-2C4C5B1A0F85}" dt="2021-06-26T02:37:27.473" v="1714" actId="1076"/>
        <pc:sldMkLst>
          <pc:docMk/>
          <pc:sldMk cId="2136137044" sldId="274"/>
        </pc:sldMkLst>
        <pc:spChg chg="mod ord">
          <ac:chgData name="Ayman Akhras" userId="c8cc8a03-07ae-45b8-84e4-d5f5ed21c2ea" providerId="ADAL" clId="{A046A15D-CEF3-4476-9092-2C4C5B1A0F85}" dt="2021-06-26T02:29:28.378" v="1622" actId="1076"/>
          <ac:spMkLst>
            <pc:docMk/>
            <pc:sldMk cId="2136137044" sldId="274"/>
            <ac:spMk id="2" creationId="{4BC3E3BD-06CB-4EC7-BEE7-357DF417B8D6}"/>
          </ac:spMkLst>
        </pc:spChg>
        <pc:spChg chg="add del mod">
          <ac:chgData name="Ayman Akhras" userId="c8cc8a03-07ae-45b8-84e4-d5f5ed21c2ea" providerId="ADAL" clId="{A046A15D-CEF3-4476-9092-2C4C5B1A0F85}" dt="2021-06-26T01:45:27.214" v="1041" actId="20577"/>
          <ac:spMkLst>
            <pc:docMk/>
            <pc:sldMk cId="2136137044" sldId="274"/>
            <ac:spMk id="3" creationId="{03042CFE-B4BA-4396-9699-E99CFA7D8D91}"/>
          </ac:spMkLst>
        </pc:spChg>
        <pc:spChg chg="add del mod ord">
          <ac:chgData name="Ayman Akhras" userId="c8cc8a03-07ae-45b8-84e4-d5f5ed21c2ea" providerId="ADAL" clId="{A046A15D-CEF3-4476-9092-2C4C5B1A0F85}" dt="2021-06-26T02:28:20.033" v="1610" actId="700"/>
          <ac:spMkLst>
            <pc:docMk/>
            <pc:sldMk cId="2136137044" sldId="274"/>
            <ac:spMk id="4" creationId="{1915EFF1-A57F-42DB-AD75-9732E35CDEC9}"/>
          </ac:spMkLst>
        </pc:spChg>
        <pc:spChg chg="add mod">
          <ac:chgData name="Ayman Akhras" userId="c8cc8a03-07ae-45b8-84e4-d5f5ed21c2ea" providerId="ADAL" clId="{A046A15D-CEF3-4476-9092-2C4C5B1A0F85}" dt="2021-06-26T02:37:27.473" v="1714" actId="1076"/>
          <ac:spMkLst>
            <pc:docMk/>
            <pc:sldMk cId="2136137044" sldId="274"/>
            <ac:spMk id="9" creationId="{52A3EBB8-391C-4D43-9AC9-77811D34E9E0}"/>
          </ac:spMkLst>
        </pc:spChg>
        <pc:spChg chg="del mod">
          <ac:chgData name="Ayman Akhras" userId="c8cc8a03-07ae-45b8-84e4-d5f5ed21c2ea" providerId="ADAL" clId="{A046A15D-CEF3-4476-9092-2C4C5B1A0F85}" dt="2021-06-25T06:23:48.685" v="654"/>
          <ac:spMkLst>
            <pc:docMk/>
            <pc:sldMk cId="2136137044" sldId="274"/>
            <ac:spMk id="20" creationId="{EC839014-AC29-46A5-AA30-5B439461BD65}"/>
          </ac:spMkLst>
        </pc:spChg>
        <pc:spChg chg="mod">
          <ac:chgData name="Ayman Akhras" userId="c8cc8a03-07ae-45b8-84e4-d5f5ed21c2ea" providerId="ADAL" clId="{A046A15D-CEF3-4476-9092-2C4C5B1A0F85}" dt="2021-06-26T01:46:10.099" v="1045" actId="14100"/>
          <ac:spMkLst>
            <pc:docMk/>
            <pc:sldMk cId="2136137044" sldId="274"/>
            <ac:spMk id="31" creationId="{D5BED907-E1AC-48D2-AFE0-515E8A90497E}"/>
          </ac:spMkLst>
        </pc:spChg>
        <pc:picChg chg="del">
          <ac:chgData name="Ayman Akhras" userId="c8cc8a03-07ae-45b8-84e4-d5f5ed21c2ea" providerId="ADAL" clId="{A046A15D-CEF3-4476-9092-2C4C5B1A0F85}" dt="2021-06-26T01:42:18.644" v="986" actId="478"/>
          <ac:picMkLst>
            <pc:docMk/>
            <pc:sldMk cId="2136137044" sldId="274"/>
            <ac:picMk id="29" creationId="{5C4439DC-D7AC-4A38-A527-DE2BA0D3F9DB}"/>
          </ac:picMkLst>
        </pc:picChg>
        <pc:picChg chg="add mod">
          <ac:chgData name="Ayman Akhras" userId="c8cc8a03-07ae-45b8-84e4-d5f5ed21c2ea" providerId="ADAL" clId="{A046A15D-CEF3-4476-9092-2C4C5B1A0F85}" dt="2021-06-26T01:46:14.017" v="1046" actId="1076"/>
          <ac:picMkLst>
            <pc:docMk/>
            <pc:sldMk cId="2136137044" sldId="274"/>
            <ac:picMk id="1026" creationId="{FF6EA790-0595-4B8B-A113-F4441B156E86}"/>
          </ac:picMkLst>
        </pc:picChg>
        <pc:picChg chg="add mod">
          <ac:chgData name="Ayman Akhras" userId="c8cc8a03-07ae-45b8-84e4-d5f5ed21c2ea" providerId="ADAL" clId="{A046A15D-CEF3-4476-9092-2C4C5B1A0F85}" dt="2021-06-26T02:37:22.325" v="1710" actId="1076"/>
          <ac:picMkLst>
            <pc:docMk/>
            <pc:sldMk cId="2136137044" sldId="274"/>
            <ac:picMk id="1028" creationId="{C790CE32-CA1E-4FA8-A4A1-D3CD3B482647}"/>
          </ac:picMkLst>
        </pc:picChg>
      </pc:sldChg>
      <pc:sldChg chg="addSp delSp modSp add mod">
        <pc:chgData name="Ayman Akhras" userId="c8cc8a03-07ae-45b8-84e4-d5f5ed21c2ea" providerId="ADAL" clId="{A046A15D-CEF3-4476-9092-2C4C5B1A0F85}" dt="2021-06-26T02:00:27.203" v="1270" actId="1076"/>
        <pc:sldMkLst>
          <pc:docMk/>
          <pc:sldMk cId="3245659585" sldId="275"/>
        </pc:sldMkLst>
        <pc:spChg chg="mod">
          <ac:chgData name="Ayman Akhras" userId="c8cc8a03-07ae-45b8-84e4-d5f5ed21c2ea" providerId="ADAL" clId="{A046A15D-CEF3-4476-9092-2C4C5B1A0F85}" dt="2021-06-26T01:58:50.072" v="1240" actId="313"/>
          <ac:spMkLst>
            <pc:docMk/>
            <pc:sldMk cId="3245659585" sldId="275"/>
            <ac:spMk id="2" creationId="{4BC3E3BD-06CB-4EC7-BEE7-357DF417B8D6}"/>
          </ac:spMkLst>
        </pc:spChg>
        <pc:spChg chg="del mod">
          <ac:chgData name="Ayman Akhras" userId="c8cc8a03-07ae-45b8-84e4-d5f5ed21c2ea" providerId="ADAL" clId="{A046A15D-CEF3-4476-9092-2C4C5B1A0F85}" dt="2021-06-26T01:58:26.514" v="1159" actId="478"/>
          <ac:spMkLst>
            <pc:docMk/>
            <pc:sldMk cId="3245659585" sldId="275"/>
            <ac:spMk id="4" creationId="{54B5F497-92D6-46FC-8E9C-8FF503D24D94}"/>
          </ac:spMkLst>
        </pc:spChg>
        <pc:spChg chg="mod">
          <ac:chgData name="Ayman Akhras" userId="c8cc8a03-07ae-45b8-84e4-d5f5ed21c2ea" providerId="ADAL" clId="{A046A15D-CEF3-4476-9092-2C4C5B1A0F85}" dt="2021-06-26T01:58:44.158" v="1235" actId="14100"/>
          <ac:spMkLst>
            <pc:docMk/>
            <pc:sldMk cId="3245659585" sldId="275"/>
            <ac:spMk id="22" creationId="{E9D152C1-26EA-42D9-8E20-6C1E99D6EB98}"/>
          </ac:spMkLst>
        </pc:spChg>
        <pc:picChg chg="add mod">
          <ac:chgData name="Ayman Akhras" userId="c8cc8a03-07ae-45b8-84e4-d5f5ed21c2ea" providerId="ADAL" clId="{A046A15D-CEF3-4476-9092-2C4C5B1A0F85}" dt="2021-06-26T02:00:27.203" v="1270" actId="1076"/>
          <ac:picMkLst>
            <pc:docMk/>
            <pc:sldMk cId="3245659585" sldId="275"/>
            <ac:picMk id="2050" creationId="{E35603D9-67AD-4AD4-9CF4-4837F7D97A62}"/>
          </ac:picMkLst>
        </pc:picChg>
      </pc:sldChg>
      <pc:sldChg chg="modSp add del mod ord">
        <pc:chgData name="Ayman Akhras" userId="c8cc8a03-07ae-45b8-84e4-d5f5ed21c2ea" providerId="ADAL" clId="{A046A15D-CEF3-4476-9092-2C4C5B1A0F85}" dt="2021-06-26T02:06:52.783" v="1279" actId="47"/>
        <pc:sldMkLst>
          <pc:docMk/>
          <pc:sldMk cId="3041297291" sldId="276"/>
        </pc:sldMkLst>
        <pc:spChg chg="mod">
          <ac:chgData name="Ayman Akhras" userId="c8cc8a03-07ae-45b8-84e4-d5f5ed21c2ea" providerId="ADAL" clId="{A046A15D-CEF3-4476-9092-2C4C5B1A0F85}" dt="2021-06-26T02:06:47.994" v="1275" actId="20577"/>
          <ac:spMkLst>
            <pc:docMk/>
            <pc:sldMk cId="3041297291" sldId="276"/>
            <ac:spMk id="2" creationId="{4BC3E3BD-06CB-4EC7-BEE7-357DF417B8D6}"/>
          </ac:spMkLst>
        </pc:spChg>
      </pc:sldChg>
      <pc:sldChg chg="addSp delSp modSp add mod ord modNotesTx">
        <pc:chgData name="Ayman Akhras" userId="c8cc8a03-07ae-45b8-84e4-d5f5ed21c2ea" providerId="ADAL" clId="{A046A15D-CEF3-4476-9092-2C4C5B1A0F85}" dt="2021-06-26T02:37:47.107" v="1718"/>
        <pc:sldMkLst>
          <pc:docMk/>
          <pc:sldMk cId="3907039951" sldId="277"/>
        </pc:sldMkLst>
        <pc:spChg chg="mod">
          <ac:chgData name="Ayman Akhras" userId="c8cc8a03-07ae-45b8-84e4-d5f5ed21c2ea" providerId="ADAL" clId="{A046A15D-CEF3-4476-9092-2C4C5B1A0F85}" dt="2021-06-26T02:06:58.084" v="1285" actId="20577"/>
          <ac:spMkLst>
            <pc:docMk/>
            <pc:sldMk cId="3907039951" sldId="277"/>
            <ac:spMk id="2" creationId="{4BC3E3BD-06CB-4EC7-BEE7-357DF417B8D6}"/>
          </ac:spMkLst>
        </pc:spChg>
        <pc:spChg chg="mod">
          <ac:chgData name="Ayman Akhras" userId="c8cc8a03-07ae-45b8-84e4-d5f5ed21c2ea" providerId="ADAL" clId="{A046A15D-CEF3-4476-9092-2C4C5B1A0F85}" dt="2021-06-26T02:21:34.855" v="1570"/>
          <ac:spMkLst>
            <pc:docMk/>
            <pc:sldMk cId="3907039951" sldId="277"/>
            <ac:spMk id="3" creationId="{03042CFE-B4BA-4396-9699-E99CFA7D8D91}"/>
          </ac:spMkLst>
        </pc:spChg>
        <pc:spChg chg="add mod">
          <ac:chgData name="Ayman Akhras" userId="c8cc8a03-07ae-45b8-84e4-d5f5ed21c2ea" providerId="ADAL" clId="{A046A15D-CEF3-4476-9092-2C4C5B1A0F85}" dt="2021-06-26T02:22:32.975" v="1600" actId="20577"/>
          <ac:spMkLst>
            <pc:docMk/>
            <pc:sldMk cId="3907039951" sldId="277"/>
            <ac:spMk id="8" creationId="{73BA69B9-E5B2-4E46-A52E-7462AD65B8F4}"/>
          </ac:spMkLst>
        </pc:spChg>
        <pc:spChg chg="add mod">
          <ac:chgData name="Ayman Akhras" userId="c8cc8a03-07ae-45b8-84e4-d5f5ed21c2ea" providerId="ADAL" clId="{A046A15D-CEF3-4476-9092-2C4C5B1A0F85}" dt="2021-06-26T02:37:47.107" v="1718"/>
          <ac:spMkLst>
            <pc:docMk/>
            <pc:sldMk cId="3907039951" sldId="277"/>
            <ac:spMk id="11" creationId="{BDC65852-A0BB-4468-BFB4-2307DF3AC3CB}"/>
          </ac:spMkLst>
        </pc:spChg>
        <pc:spChg chg="mod">
          <ac:chgData name="Ayman Akhras" userId="c8cc8a03-07ae-45b8-84e4-d5f5ed21c2ea" providerId="ADAL" clId="{A046A15D-CEF3-4476-9092-2C4C5B1A0F85}" dt="2021-06-26T02:07:00.328" v="1286" actId="14100"/>
          <ac:spMkLst>
            <pc:docMk/>
            <pc:sldMk cId="3907039951" sldId="277"/>
            <ac:spMk id="31" creationId="{D5BED907-E1AC-48D2-AFE0-515E8A90497E}"/>
          </ac:spMkLst>
        </pc:spChg>
        <pc:picChg chg="del mod">
          <ac:chgData name="Ayman Akhras" userId="c8cc8a03-07ae-45b8-84e4-d5f5ed21c2ea" providerId="ADAL" clId="{A046A15D-CEF3-4476-9092-2C4C5B1A0F85}" dt="2021-06-26T02:07:38.102" v="1349" actId="478"/>
          <ac:picMkLst>
            <pc:docMk/>
            <pc:sldMk cId="3907039951" sldId="277"/>
            <ac:picMk id="1026" creationId="{FF6EA790-0595-4B8B-A113-F4441B156E86}"/>
          </ac:picMkLst>
        </pc:picChg>
        <pc:picChg chg="del mod">
          <ac:chgData name="Ayman Akhras" userId="c8cc8a03-07ae-45b8-84e4-d5f5ed21c2ea" providerId="ADAL" clId="{A046A15D-CEF3-4476-9092-2C4C5B1A0F85}" dt="2021-06-26T02:07:39.196" v="1350" actId="478"/>
          <ac:picMkLst>
            <pc:docMk/>
            <pc:sldMk cId="3907039951" sldId="277"/>
            <ac:picMk id="1028" creationId="{C790CE32-CA1E-4FA8-A4A1-D3CD3B482647}"/>
          </ac:picMkLst>
        </pc:picChg>
        <pc:picChg chg="add mod">
          <ac:chgData name="Ayman Akhras" userId="c8cc8a03-07ae-45b8-84e4-d5f5ed21c2ea" providerId="ADAL" clId="{A046A15D-CEF3-4476-9092-2C4C5B1A0F85}" dt="2021-06-26T02:22:06.191" v="1576" actId="1440"/>
          <ac:picMkLst>
            <pc:docMk/>
            <pc:sldMk cId="3907039951" sldId="277"/>
            <ac:picMk id="4098" creationId="{E18F8B66-EC27-4DBE-8C21-7356363CE742}"/>
          </ac:picMkLst>
        </pc:picChg>
        <pc:picChg chg="add mod">
          <ac:chgData name="Ayman Akhras" userId="c8cc8a03-07ae-45b8-84e4-d5f5ed21c2ea" providerId="ADAL" clId="{A046A15D-CEF3-4476-9092-2C4C5B1A0F85}" dt="2021-06-26T02:22:16.130" v="1581" actId="1076"/>
          <ac:picMkLst>
            <pc:docMk/>
            <pc:sldMk cId="3907039951" sldId="277"/>
            <ac:picMk id="4100" creationId="{2FE4E2C8-A0C2-4647-826A-2187FC432FCC}"/>
          </ac:picMkLst>
        </pc:picChg>
      </pc:sldChg>
      <pc:sldChg chg="modSp mod">
        <pc:chgData name="Ayman Akhras" userId="c8cc8a03-07ae-45b8-84e4-d5f5ed21c2ea" providerId="ADAL" clId="{A046A15D-CEF3-4476-9092-2C4C5B1A0F85}" dt="2021-06-27T22:42:02.709" v="1728" actId="14100"/>
        <pc:sldMkLst>
          <pc:docMk/>
          <pc:sldMk cId="1344651945" sldId="280"/>
        </pc:sldMkLst>
        <pc:picChg chg="mod">
          <ac:chgData name="Ayman Akhras" userId="c8cc8a03-07ae-45b8-84e4-d5f5ed21c2ea" providerId="ADAL" clId="{A046A15D-CEF3-4476-9092-2C4C5B1A0F85}" dt="2021-06-27T22:41:54.578" v="1726" actId="14100"/>
          <ac:picMkLst>
            <pc:docMk/>
            <pc:sldMk cId="1344651945" sldId="280"/>
            <ac:picMk id="10" creationId="{4E9BB63D-6814-4682-BA64-01D91AEF4E2A}"/>
          </ac:picMkLst>
        </pc:picChg>
        <pc:picChg chg="mod">
          <ac:chgData name="Ayman Akhras" userId="c8cc8a03-07ae-45b8-84e4-d5f5ed21c2ea" providerId="ADAL" clId="{A046A15D-CEF3-4476-9092-2C4C5B1A0F85}" dt="2021-06-27T22:42:02.709" v="1728" actId="14100"/>
          <ac:picMkLst>
            <pc:docMk/>
            <pc:sldMk cId="1344651945" sldId="280"/>
            <ac:picMk id="11" creationId="{BDD79D5D-87DE-456F-85D0-39ED10618184}"/>
          </ac:picMkLst>
        </pc:picChg>
        <pc:picChg chg="mod">
          <ac:chgData name="Ayman Akhras" userId="c8cc8a03-07ae-45b8-84e4-d5f5ed21c2ea" providerId="ADAL" clId="{A046A15D-CEF3-4476-9092-2C4C5B1A0F85}" dt="2021-06-27T22:41:59.742" v="1727" actId="14100"/>
          <ac:picMkLst>
            <pc:docMk/>
            <pc:sldMk cId="1344651945" sldId="280"/>
            <ac:picMk id="12" creationId="{809026D7-E46E-465C-AEFB-0EA37E476281}"/>
          </ac:picMkLst>
        </pc:picChg>
      </pc:sldChg>
      <pc:sldMasterChg chg="modSp mod modSldLayout">
        <pc:chgData name="Ayman Akhras" userId="c8cc8a03-07ae-45b8-84e4-d5f5ed21c2ea" providerId="ADAL" clId="{A046A15D-CEF3-4476-9092-2C4C5B1A0F85}" dt="2021-06-26T02:37:44.537" v="1717" actId="478"/>
        <pc:sldMasterMkLst>
          <pc:docMk/>
          <pc:sldMasterMk cId="2004552386" sldId="2147483648"/>
        </pc:sldMasterMkLst>
        <pc:picChg chg="mod">
          <ac:chgData name="Ayman Akhras" userId="c8cc8a03-07ae-45b8-84e4-d5f5ed21c2ea" providerId="ADAL" clId="{A046A15D-CEF3-4476-9092-2C4C5B1A0F85}" dt="2021-06-26T02:31:09.295" v="1640" actId="1076"/>
          <ac:picMkLst>
            <pc:docMk/>
            <pc:sldMasterMk cId="2004552386" sldId="2147483648"/>
            <ac:picMk id="9" creationId="{16F99F67-E356-4471-8B8D-F71607FE55A9}"/>
          </ac:picMkLst>
        </pc:picChg>
        <pc:picChg chg="mod">
          <ac:chgData name="Ayman Akhras" userId="c8cc8a03-07ae-45b8-84e4-d5f5ed21c2ea" providerId="ADAL" clId="{A046A15D-CEF3-4476-9092-2C4C5B1A0F85}" dt="2021-06-26T02:30:15.670" v="1623" actId="1076"/>
          <ac:picMkLst>
            <pc:docMk/>
            <pc:sldMasterMk cId="2004552386" sldId="2147483648"/>
            <ac:picMk id="12" creationId="{BAAB4DBE-C855-4125-8674-216516BDAD0F}"/>
          </ac:picMkLst>
        </pc:picChg>
        <pc:sldLayoutChg chg="modSp mod">
          <pc:chgData name="Ayman Akhras" userId="c8cc8a03-07ae-45b8-84e4-d5f5ed21c2ea" providerId="ADAL" clId="{A046A15D-CEF3-4476-9092-2C4C5B1A0F85}" dt="2021-06-26T02:34:52.999" v="1675" actId="1076"/>
          <pc:sldLayoutMkLst>
            <pc:docMk/>
            <pc:sldMasterMk cId="2004552386" sldId="2147483648"/>
            <pc:sldLayoutMk cId="2677792364" sldId="2147483649"/>
          </pc:sldLayoutMkLst>
          <pc:picChg chg="mod modCrop">
            <ac:chgData name="Ayman Akhras" userId="c8cc8a03-07ae-45b8-84e4-d5f5ed21c2ea" providerId="ADAL" clId="{A046A15D-CEF3-4476-9092-2C4C5B1A0F85}" dt="2021-06-26T02:34:52.999" v="1675" actId="1076"/>
            <ac:picMkLst>
              <pc:docMk/>
              <pc:sldMasterMk cId="2004552386" sldId="2147483648"/>
              <pc:sldLayoutMk cId="2677792364" sldId="2147483649"/>
              <ac:picMk id="16" creationId="{E8AA6FA2-DAC7-4EA8-9146-307DF298DDD6}"/>
            </ac:picMkLst>
          </pc:picChg>
        </pc:sldLayoutChg>
        <pc:sldLayoutChg chg="modSp mod">
          <pc:chgData name="Ayman Akhras" userId="c8cc8a03-07ae-45b8-84e4-d5f5ed21c2ea" providerId="ADAL" clId="{A046A15D-CEF3-4476-9092-2C4C5B1A0F85}" dt="2021-06-26T02:30:49.868" v="1635" actId="1076"/>
          <pc:sldLayoutMkLst>
            <pc:docMk/>
            <pc:sldMasterMk cId="2004552386" sldId="2147483648"/>
            <pc:sldLayoutMk cId="3895904114" sldId="2147483650"/>
          </pc:sldLayoutMkLst>
          <pc:picChg chg="mod">
            <ac:chgData name="Ayman Akhras" userId="c8cc8a03-07ae-45b8-84e4-d5f5ed21c2ea" providerId="ADAL" clId="{A046A15D-CEF3-4476-9092-2C4C5B1A0F85}" dt="2021-06-26T02:30:49.868" v="1635" actId="1076"/>
            <ac:picMkLst>
              <pc:docMk/>
              <pc:sldMasterMk cId="2004552386" sldId="2147483648"/>
              <pc:sldLayoutMk cId="3895904114" sldId="2147483650"/>
              <ac:picMk id="8" creationId="{FDE74377-500A-4EA8-9982-7AF641DA03D5}"/>
            </ac:picMkLst>
          </pc:picChg>
        </pc:sldLayoutChg>
        <pc:sldLayoutChg chg="modSp mod">
          <pc:chgData name="Ayman Akhras" userId="c8cc8a03-07ae-45b8-84e4-d5f5ed21c2ea" providerId="ADAL" clId="{A046A15D-CEF3-4476-9092-2C4C5B1A0F85}" dt="2021-06-26T02:34:59.249" v="1676" actId="14100"/>
          <pc:sldLayoutMkLst>
            <pc:docMk/>
            <pc:sldMasterMk cId="2004552386" sldId="2147483648"/>
            <pc:sldLayoutMk cId="178403936" sldId="2147483651"/>
          </pc:sldLayoutMkLst>
          <pc:spChg chg="mod">
            <ac:chgData name="Ayman Akhras" userId="c8cc8a03-07ae-45b8-84e4-d5f5ed21c2ea" providerId="ADAL" clId="{A046A15D-CEF3-4476-9092-2C4C5B1A0F85}" dt="2021-06-26T02:30:56.544" v="1638" actId="1076"/>
            <ac:spMkLst>
              <pc:docMk/>
              <pc:sldMasterMk cId="2004552386" sldId="2147483648"/>
              <pc:sldLayoutMk cId="178403936" sldId="2147483651"/>
              <ac:spMk id="11" creationId="{5360A48D-F947-4346-A0FF-17DD2199D91C}"/>
            </ac:spMkLst>
          </pc:spChg>
          <pc:picChg chg="mod">
            <ac:chgData name="Ayman Akhras" userId="c8cc8a03-07ae-45b8-84e4-d5f5ed21c2ea" providerId="ADAL" clId="{A046A15D-CEF3-4476-9092-2C4C5B1A0F85}" dt="2021-06-26T02:34:59.249" v="1676" actId="14100"/>
            <ac:picMkLst>
              <pc:docMk/>
              <pc:sldMasterMk cId="2004552386" sldId="2147483648"/>
              <pc:sldLayoutMk cId="178403936" sldId="2147483651"/>
              <ac:picMk id="8" creationId="{25E3D7ED-239D-414D-85AE-609FFF329823}"/>
            </ac:picMkLst>
          </pc:picChg>
        </pc:sldLayoutChg>
        <pc:sldLayoutChg chg="modSp mod">
          <pc:chgData name="Ayman Akhras" userId="c8cc8a03-07ae-45b8-84e4-d5f5ed21c2ea" providerId="ADAL" clId="{A046A15D-CEF3-4476-9092-2C4C5B1A0F85}" dt="2021-06-26T02:32:01.997" v="1648" actId="1076"/>
          <pc:sldLayoutMkLst>
            <pc:docMk/>
            <pc:sldMasterMk cId="2004552386" sldId="2147483648"/>
            <pc:sldLayoutMk cId="3801452774" sldId="2147483652"/>
          </pc:sldLayoutMkLst>
          <pc:picChg chg="mod">
            <ac:chgData name="Ayman Akhras" userId="c8cc8a03-07ae-45b8-84e4-d5f5ed21c2ea" providerId="ADAL" clId="{A046A15D-CEF3-4476-9092-2C4C5B1A0F85}" dt="2021-06-26T02:32:01.997" v="1648" actId="1076"/>
            <ac:picMkLst>
              <pc:docMk/>
              <pc:sldMasterMk cId="2004552386" sldId="2147483648"/>
              <pc:sldLayoutMk cId="3801452774" sldId="2147483652"/>
              <ac:picMk id="9" creationId="{A19E0699-23C5-4FB2-84B5-25DB1E37099E}"/>
            </ac:picMkLst>
          </pc:picChg>
        </pc:sldLayoutChg>
        <pc:sldLayoutChg chg="modSp mod">
          <pc:chgData name="Ayman Akhras" userId="c8cc8a03-07ae-45b8-84e4-d5f5ed21c2ea" providerId="ADAL" clId="{A046A15D-CEF3-4476-9092-2C4C5B1A0F85}" dt="2021-06-26T02:28:40.737" v="1615" actId="14100"/>
          <pc:sldLayoutMkLst>
            <pc:docMk/>
            <pc:sldMasterMk cId="2004552386" sldId="2147483648"/>
            <pc:sldLayoutMk cId="1196282304" sldId="2147483654"/>
          </pc:sldLayoutMkLst>
          <pc:spChg chg="mod">
            <ac:chgData name="Ayman Akhras" userId="c8cc8a03-07ae-45b8-84e4-d5f5ed21c2ea" providerId="ADAL" clId="{A046A15D-CEF3-4476-9092-2C4C5B1A0F85}" dt="2021-06-26T02:28:40.737" v="1615" actId="14100"/>
            <ac:spMkLst>
              <pc:docMk/>
              <pc:sldMasterMk cId="2004552386" sldId="2147483648"/>
              <pc:sldLayoutMk cId="1196282304" sldId="2147483654"/>
              <ac:spMk id="5" creationId="{A9C99130-093E-481D-B6A6-FFE389C95C18}"/>
            </ac:spMkLst>
          </pc:spChg>
        </pc:sldLayoutChg>
        <pc:sldLayoutChg chg="addSp delSp modSp mod">
          <pc:chgData name="Ayman Akhras" userId="c8cc8a03-07ae-45b8-84e4-d5f5ed21c2ea" providerId="ADAL" clId="{A046A15D-CEF3-4476-9092-2C4C5B1A0F85}" dt="2021-06-26T02:37:44.537" v="1717" actId="478"/>
          <pc:sldLayoutMkLst>
            <pc:docMk/>
            <pc:sldMasterMk cId="2004552386" sldId="2147483648"/>
            <pc:sldLayoutMk cId="1702001885" sldId="2147483655"/>
          </pc:sldLayoutMkLst>
          <pc:spChg chg="del">
            <ac:chgData name="Ayman Akhras" userId="c8cc8a03-07ae-45b8-84e4-d5f5ed21c2ea" providerId="ADAL" clId="{A046A15D-CEF3-4476-9092-2C4C5B1A0F85}" dt="2021-06-26T02:33:00.242" v="1652" actId="478"/>
            <ac:spMkLst>
              <pc:docMk/>
              <pc:sldMasterMk cId="2004552386" sldId="2147483648"/>
              <pc:sldLayoutMk cId="1702001885" sldId="2147483655"/>
              <ac:spMk id="2" creationId="{5DB3B252-A3B5-4FA5-9587-BB1A0601201A}"/>
            </ac:spMkLst>
          </pc:spChg>
          <pc:spChg chg="del">
            <ac:chgData name="Ayman Akhras" userId="c8cc8a03-07ae-45b8-84e4-d5f5ed21c2ea" providerId="ADAL" clId="{A046A15D-CEF3-4476-9092-2C4C5B1A0F85}" dt="2021-06-26T02:32:59.519" v="1651" actId="478"/>
            <ac:spMkLst>
              <pc:docMk/>
              <pc:sldMasterMk cId="2004552386" sldId="2147483648"/>
              <pc:sldLayoutMk cId="1702001885" sldId="2147483655"/>
              <ac:spMk id="3" creationId="{29651583-9450-4657-A556-186203672EC3}"/>
            </ac:spMkLst>
          </pc:spChg>
          <pc:spChg chg="add del mod ord">
            <ac:chgData name="Ayman Akhras" userId="c8cc8a03-07ae-45b8-84e4-d5f5ed21c2ea" providerId="ADAL" clId="{A046A15D-CEF3-4476-9092-2C4C5B1A0F85}" dt="2021-06-26T02:36:40.430" v="1699" actId="1076"/>
            <ac:spMkLst>
              <pc:docMk/>
              <pc:sldMasterMk cId="2004552386" sldId="2147483648"/>
              <pc:sldLayoutMk cId="1702001885" sldId="2147483655"/>
              <ac:spMk id="4" creationId="{D131425E-E0F5-4C0B-A9C3-5BC0661D9718}"/>
            </ac:spMkLst>
          </pc:spChg>
          <pc:spChg chg="add del mod">
            <ac:chgData name="Ayman Akhras" userId="c8cc8a03-07ae-45b8-84e4-d5f5ed21c2ea" providerId="ADAL" clId="{A046A15D-CEF3-4476-9092-2C4C5B1A0F85}" dt="2021-06-26T02:35:16.924" v="1679"/>
            <ac:spMkLst>
              <pc:docMk/>
              <pc:sldMasterMk cId="2004552386" sldId="2147483648"/>
              <pc:sldLayoutMk cId="1702001885" sldId="2147483655"/>
              <ac:spMk id="9" creationId="{7026676E-4E3D-472B-B795-9200FB37D357}"/>
            </ac:spMkLst>
          </pc:spChg>
          <pc:spChg chg="add del">
            <ac:chgData name="Ayman Akhras" userId="c8cc8a03-07ae-45b8-84e4-d5f5ed21c2ea" providerId="ADAL" clId="{A046A15D-CEF3-4476-9092-2C4C5B1A0F85}" dt="2021-06-26T02:35:42.272" v="1684" actId="22"/>
            <ac:spMkLst>
              <pc:docMk/>
              <pc:sldMasterMk cId="2004552386" sldId="2147483648"/>
              <pc:sldLayoutMk cId="1702001885" sldId="2147483655"/>
              <ac:spMk id="12" creationId="{56E17103-71D1-4BD6-A45B-1C5703C1E2E8}"/>
            </ac:spMkLst>
          </pc:spChg>
          <pc:spChg chg="add del">
            <ac:chgData name="Ayman Akhras" userId="c8cc8a03-07ae-45b8-84e4-d5f5ed21c2ea" providerId="ADAL" clId="{A046A15D-CEF3-4476-9092-2C4C5B1A0F85}" dt="2021-06-26T02:35:43.372" v="1686" actId="22"/>
            <ac:spMkLst>
              <pc:docMk/>
              <pc:sldMasterMk cId="2004552386" sldId="2147483648"/>
              <pc:sldLayoutMk cId="1702001885" sldId="2147483655"/>
              <ac:spMk id="14" creationId="{0AE16366-62C2-4AED-B846-B9AC8C32BCDE}"/>
            </ac:spMkLst>
          </pc:spChg>
          <pc:spChg chg="add del">
            <ac:chgData name="Ayman Akhras" userId="c8cc8a03-07ae-45b8-84e4-d5f5ed21c2ea" providerId="ADAL" clId="{A046A15D-CEF3-4476-9092-2C4C5B1A0F85}" dt="2021-06-26T02:35:44.132" v="1688" actId="22"/>
            <ac:spMkLst>
              <pc:docMk/>
              <pc:sldMasterMk cId="2004552386" sldId="2147483648"/>
              <pc:sldLayoutMk cId="1702001885" sldId="2147483655"/>
              <ac:spMk id="16" creationId="{70B4E462-F529-4003-A604-17E990A6DACC}"/>
            </ac:spMkLst>
          </pc:spChg>
          <pc:spChg chg="add del mod">
            <ac:chgData name="Ayman Akhras" userId="c8cc8a03-07ae-45b8-84e4-d5f5ed21c2ea" providerId="ADAL" clId="{A046A15D-CEF3-4476-9092-2C4C5B1A0F85}" dt="2021-06-26T02:37:44.537" v="1717" actId="478"/>
            <ac:spMkLst>
              <pc:docMk/>
              <pc:sldMasterMk cId="2004552386" sldId="2147483648"/>
              <pc:sldLayoutMk cId="1702001885" sldId="2147483655"/>
              <ac:spMk id="20" creationId="{E6D16FD0-FAA5-463D-BDCA-D0B445A35AAB}"/>
            </ac:spMkLst>
          </pc:spChg>
          <pc:picChg chg="add del mod">
            <ac:chgData name="Ayman Akhras" userId="c8cc8a03-07ae-45b8-84e4-d5f5ed21c2ea" providerId="ADAL" clId="{A046A15D-CEF3-4476-9092-2C4C5B1A0F85}" dt="2021-06-26T02:34:00.564" v="1666" actId="478"/>
            <ac:picMkLst>
              <pc:docMk/>
              <pc:sldMasterMk cId="2004552386" sldId="2147483648"/>
              <pc:sldLayoutMk cId="1702001885" sldId="2147483655"/>
              <ac:picMk id="6" creationId="{83678A5D-5A4D-471E-8809-626498A0C382}"/>
            </ac:picMkLst>
          </pc:picChg>
          <pc:picChg chg="add mod">
            <ac:chgData name="Ayman Akhras" userId="c8cc8a03-07ae-45b8-84e4-d5f5ed21c2ea" providerId="ADAL" clId="{A046A15D-CEF3-4476-9092-2C4C5B1A0F85}" dt="2021-06-26T02:34:15.816" v="1668" actId="1076"/>
            <ac:picMkLst>
              <pc:docMk/>
              <pc:sldMasterMk cId="2004552386" sldId="2147483648"/>
              <pc:sldLayoutMk cId="1702001885" sldId="2147483655"/>
              <ac:picMk id="8" creationId="{5DDAA1CA-96FE-4F6F-A2BC-719F262F2117}"/>
            </ac:picMkLst>
          </pc:picChg>
          <pc:picChg chg="add del">
            <ac:chgData name="Ayman Akhras" userId="c8cc8a03-07ae-45b8-84e4-d5f5ed21c2ea" providerId="ADAL" clId="{A046A15D-CEF3-4476-9092-2C4C5B1A0F85}" dt="2021-06-26T02:35:18.271" v="1681"/>
            <ac:picMkLst>
              <pc:docMk/>
              <pc:sldMasterMk cId="2004552386" sldId="2147483648"/>
              <pc:sldLayoutMk cId="1702001885" sldId="2147483655"/>
              <ac:picMk id="10" creationId="{B66D3422-6CCB-441D-B822-2EE33767450F}"/>
            </ac:picMkLst>
          </pc:picChg>
          <pc:picChg chg="add del">
            <ac:chgData name="Ayman Akhras" userId="c8cc8a03-07ae-45b8-84e4-d5f5ed21c2ea" providerId="ADAL" clId="{A046A15D-CEF3-4476-9092-2C4C5B1A0F85}" dt="2021-06-26T02:35:45.851" v="1690" actId="22"/>
            <ac:picMkLst>
              <pc:docMk/>
              <pc:sldMasterMk cId="2004552386" sldId="2147483648"/>
              <pc:sldLayoutMk cId="1702001885" sldId="2147483655"/>
              <ac:picMk id="18" creationId="{01D08D92-6276-489A-84B8-6B78DF647E7F}"/>
            </ac:picMkLst>
          </pc:picChg>
        </pc:sldLayoutChg>
        <pc:sldLayoutChg chg="modSp mod">
          <pc:chgData name="Ayman Akhras" userId="c8cc8a03-07ae-45b8-84e4-d5f5ed21c2ea" providerId="ADAL" clId="{A046A15D-CEF3-4476-9092-2C4C5B1A0F85}" dt="2021-06-26T02:28:52.037" v="1618" actId="1076"/>
          <pc:sldLayoutMkLst>
            <pc:docMk/>
            <pc:sldMasterMk cId="2004552386" sldId="2147483648"/>
            <pc:sldLayoutMk cId="2814920233" sldId="2147483656"/>
          </pc:sldLayoutMkLst>
          <pc:spChg chg="mod">
            <ac:chgData name="Ayman Akhras" userId="c8cc8a03-07ae-45b8-84e4-d5f5ed21c2ea" providerId="ADAL" clId="{A046A15D-CEF3-4476-9092-2C4C5B1A0F85}" dt="2021-06-26T02:28:52.037" v="1618" actId="1076"/>
            <ac:spMkLst>
              <pc:docMk/>
              <pc:sldMasterMk cId="2004552386" sldId="2147483648"/>
              <pc:sldLayoutMk cId="2814920233" sldId="2147483656"/>
              <ac:spMk id="7" creationId="{8DD9ED3D-AF01-4018-AC56-F470CEAD5183}"/>
            </ac:spMkLst>
          </pc:spChg>
        </pc:sldLayoutChg>
        <pc:sldLayoutChg chg="modSp mod">
          <pc:chgData name="Ayman Akhras" userId="c8cc8a03-07ae-45b8-84e4-d5f5ed21c2ea" providerId="ADAL" clId="{A046A15D-CEF3-4476-9092-2C4C5B1A0F85}" dt="2021-06-26T02:28:57.591" v="1619" actId="1076"/>
          <pc:sldLayoutMkLst>
            <pc:docMk/>
            <pc:sldMasterMk cId="2004552386" sldId="2147483648"/>
            <pc:sldLayoutMk cId="4262709804" sldId="2147483657"/>
          </pc:sldLayoutMkLst>
          <pc:spChg chg="mod">
            <ac:chgData name="Ayman Akhras" userId="c8cc8a03-07ae-45b8-84e4-d5f5ed21c2ea" providerId="ADAL" clId="{A046A15D-CEF3-4476-9092-2C4C5B1A0F85}" dt="2021-06-26T02:28:57.591" v="1619" actId="1076"/>
            <ac:spMkLst>
              <pc:docMk/>
              <pc:sldMasterMk cId="2004552386" sldId="2147483648"/>
              <pc:sldLayoutMk cId="4262709804" sldId="2147483657"/>
              <ac:spMk id="7" creationId="{E6BFE6F7-782B-4382-8241-EEEF526858AF}"/>
            </ac:spMkLst>
          </pc:spChg>
        </pc:sldLayoutChg>
        <pc:sldLayoutChg chg="modSp mod">
          <pc:chgData name="Ayman Akhras" userId="c8cc8a03-07ae-45b8-84e4-d5f5ed21c2ea" providerId="ADAL" clId="{A046A15D-CEF3-4476-9092-2C4C5B1A0F85}" dt="2021-06-26T02:29:01.168" v="1620" actId="1076"/>
          <pc:sldLayoutMkLst>
            <pc:docMk/>
            <pc:sldMasterMk cId="2004552386" sldId="2147483648"/>
            <pc:sldLayoutMk cId="1225423352" sldId="2147483658"/>
          </pc:sldLayoutMkLst>
          <pc:spChg chg="mod">
            <ac:chgData name="Ayman Akhras" userId="c8cc8a03-07ae-45b8-84e4-d5f5ed21c2ea" providerId="ADAL" clId="{A046A15D-CEF3-4476-9092-2C4C5B1A0F85}" dt="2021-06-26T02:29:01.168" v="1620" actId="1076"/>
            <ac:spMkLst>
              <pc:docMk/>
              <pc:sldMasterMk cId="2004552386" sldId="2147483648"/>
              <pc:sldLayoutMk cId="1225423352" sldId="2147483658"/>
              <ac:spMk id="6" creationId="{2882A349-9B6C-41CB-8724-BFDF8B2A8257}"/>
            </ac:spMkLst>
          </pc:spChg>
        </pc:sldLayoutChg>
        <pc:sldLayoutChg chg="modSp mod">
          <pc:chgData name="Ayman Akhras" userId="c8cc8a03-07ae-45b8-84e4-d5f5ed21c2ea" providerId="ADAL" clId="{A046A15D-CEF3-4476-9092-2C4C5B1A0F85}" dt="2021-06-26T02:29:19.773" v="1621" actId="1076"/>
          <pc:sldLayoutMkLst>
            <pc:docMk/>
            <pc:sldMasterMk cId="2004552386" sldId="2147483648"/>
            <pc:sldLayoutMk cId="80162763" sldId="2147483659"/>
          </pc:sldLayoutMkLst>
          <pc:spChg chg="mod">
            <ac:chgData name="Ayman Akhras" userId="c8cc8a03-07ae-45b8-84e4-d5f5ed21c2ea" providerId="ADAL" clId="{A046A15D-CEF3-4476-9092-2C4C5B1A0F85}" dt="2021-06-26T02:29:19.773" v="1621" actId="1076"/>
            <ac:spMkLst>
              <pc:docMk/>
              <pc:sldMasterMk cId="2004552386" sldId="2147483648"/>
              <pc:sldLayoutMk cId="80162763" sldId="2147483659"/>
              <ac:spMk id="6" creationId="{DC1ED470-7A4F-42AF-BCFE-E12D9AD10E18}"/>
            </ac:spMkLst>
          </pc:spChg>
        </pc:sldLayoutChg>
      </pc:sldMasterChg>
    </pc:docChg>
  </pc:docChgLst>
  <pc:docChgLst>
    <pc:chgData name="Smitha Korah" userId="S::korahs1@mcmaster.ca::4c957a17-468e-4d59-98ee-199557b7c967" providerId="AD" clId="Web-{A4834D8A-9AAF-7FB1-DD0A-BE25BCD39A85}"/>
    <pc:docChg chg="addSld delSld modSld">
      <pc:chgData name="Smitha Korah" userId="S::korahs1@mcmaster.ca::4c957a17-468e-4d59-98ee-199557b7c967" providerId="AD" clId="Web-{A4834D8A-9AAF-7FB1-DD0A-BE25BCD39A85}" dt="2021-06-06T20:14:56.613" v="643" actId="20577"/>
      <pc:docMkLst>
        <pc:docMk/>
      </pc:docMkLst>
      <pc:sldChg chg="del">
        <pc:chgData name="Smitha Korah" userId="S::korahs1@mcmaster.ca::4c957a17-468e-4d59-98ee-199557b7c967" providerId="AD" clId="Web-{A4834D8A-9AAF-7FB1-DD0A-BE25BCD39A85}" dt="2021-06-06T20:03:20.996" v="272"/>
        <pc:sldMkLst>
          <pc:docMk/>
          <pc:sldMk cId="472924587" sldId="260"/>
        </pc:sldMkLst>
      </pc:sldChg>
      <pc:sldChg chg="addSp delSp modSp mod setBg setClrOvrMap">
        <pc:chgData name="Smitha Korah" userId="S::korahs1@mcmaster.ca::4c957a17-468e-4d59-98ee-199557b7c967" providerId="AD" clId="Web-{A4834D8A-9AAF-7FB1-DD0A-BE25BCD39A85}" dt="2021-06-06T20:03:59.246" v="274" actId="20577"/>
        <pc:sldMkLst>
          <pc:docMk/>
          <pc:sldMk cId="2333502220" sldId="261"/>
        </pc:sldMkLst>
        <pc:spChg chg="mod">
          <ac:chgData name="Smitha Korah" userId="S::korahs1@mcmaster.ca::4c957a17-468e-4d59-98ee-199557b7c967" providerId="AD" clId="Web-{A4834D8A-9AAF-7FB1-DD0A-BE25BCD39A85}" dt="2021-06-06T20:03:49.387" v="273"/>
          <ac:spMkLst>
            <pc:docMk/>
            <pc:sldMk cId="2333502220" sldId="261"/>
            <ac:spMk id="2" creationId="{7E366DFC-81B0-4052-80E7-30664BE4ECAF}"/>
          </ac:spMkLst>
        </pc:spChg>
        <pc:spChg chg="mod ord">
          <ac:chgData name="Smitha Korah" userId="S::korahs1@mcmaster.ca::4c957a17-468e-4d59-98ee-199557b7c967" providerId="AD" clId="Web-{A4834D8A-9AAF-7FB1-DD0A-BE25BCD39A85}" dt="2021-06-06T20:03:59.246" v="274" actId="20577"/>
          <ac:spMkLst>
            <pc:docMk/>
            <pc:sldMk cId="2333502220" sldId="261"/>
            <ac:spMk id="3" creationId="{67AB3EB8-C536-42EA-8036-061379618B4E}"/>
          </ac:spMkLst>
        </pc:spChg>
        <pc:spChg chg="add del">
          <ac:chgData name="Smitha Korah" userId="S::korahs1@mcmaster.ca::4c957a17-468e-4d59-98ee-199557b7c967" providerId="AD" clId="Web-{A4834D8A-9AAF-7FB1-DD0A-BE25BCD39A85}" dt="2021-06-06T20:01:23.135" v="241"/>
          <ac:spMkLst>
            <pc:docMk/>
            <pc:sldMk cId="2333502220" sldId="261"/>
            <ac:spMk id="9" creationId="{EE1FC7B4-E4A7-4452-B413-1A623E3A7230}"/>
          </ac:spMkLst>
        </pc:spChg>
        <pc:spChg chg="add">
          <ac:chgData name="Smitha Korah" userId="S::korahs1@mcmaster.ca::4c957a17-468e-4d59-98ee-199557b7c967" providerId="AD" clId="Web-{A4834D8A-9AAF-7FB1-DD0A-BE25BCD39A85}" dt="2021-06-06T20:03:49.387" v="273"/>
          <ac:spMkLst>
            <pc:docMk/>
            <pc:sldMk cId="2333502220" sldId="261"/>
            <ac:spMk id="10" creationId="{81AEB8A9-B768-4E30-BA55-D919E6687343}"/>
          </ac:spMkLst>
        </pc:spChg>
        <pc:spChg chg="add del">
          <ac:chgData name="Smitha Korah" userId="S::korahs1@mcmaster.ca::4c957a17-468e-4d59-98ee-199557b7c967" providerId="AD" clId="Web-{A4834D8A-9AAF-7FB1-DD0A-BE25BCD39A85}" dt="2021-06-06T20:01:23.135" v="241"/>
          <ac:spMkLst>
            <pc:docMk/>
            <pc:sldMk cId="2333502220" sldId="261"/>
            <ac:spMk id="11" creationId="{E0709AF0-24F0-4486-B189-BE6386BDB198}"/>
          </ac:spMkLst>
        </pc:spChg>
        <pc:spChg chg="add del">
          <ac:chgData name="Smitha Korah" userId="S::korahs1@mcmaster.ca::4c957a17-468e-4d59-98ee-199557b7c967" providerId="AD" clId="Web-{A4834D8A-9AAF-7FB1-DD0A-BE25BCD39A85}" dt="2021-06-06T20:01:23.135" v="241"/>
          <ac:spMkLst>
            <pc:docMk/>
            <pc:sldMk cId="2333502220" sldId="261"/>
            <ac:spMk id="13" creationId="{FBE3B62F-5853-4A3C-B050-6186351A7176}"/>
          </ac:spMkLst>
        </pc:spChg>
        <pc:spChg chg="add del">
          <ac:chgData name="Smitha Korah" userId="S::korahs1@mcmaster.ca::4c957a17-468e-4d59-98ee-199557b7c967" providerId="AD" clId="Web-{A4834D8A-9AAF-7FB1-DD0A-BE25BCD39A85}" dt="2021-06-06T20:01:47.276" v="247"/>
          <ac:spMkLst>
            <pc:docMk/>
            <pc:sldMk cId="2333502220" sldId="261"/>
            <ac:spMk id="18" creationId="{5E39A796-BE83-48B1-B33F-35C4A32AAB57}"/>
          </ac:spMkLst>
        </pc:spChg>
        <pc:spChg chg="add del">
          <ac:chgData name="Smitha Korah" userId="S::korahs1@mcmaster.ca::4c957a17-468e-4d59-98ee-199557b7c967" providerId="AD" clId="Web-{A4834D8A-9AAF-7FB1-DD0A-BE25BCD39A85}" dt="2021-06-06T20:01:47.276" v="247"/>
          <ac:spMkLst>
            <pc:docMk/>
            <pc:sldMk cId="2333502220" sldId="261"/>
            <ac:spMk id="20" creationId="{72F84B47-E267-4194-8194-831DB7B5547F}"/>
          </ac:spMkLst>
        </pc:spChg>
        <pc:spChg chg="add del">
          <ac:chgData name="Smitha Korah" userId="S::korahs1@mcmaster.ca::4c957a17-468e-4d59-98ee-199557b7c967" providerId="AD" clId="Web-{A4834D8A-9AAF-7FB1-DD0A-BE25BCD39A85}" dt="2021-06-06T20:03:06.902" v="271"/>
          <ac:spMkLst>
            <pc:docMk/>
            <pc:sldMk cId="2333502220" sldId="261"/>
            <ac:spMk id="25" creationId="{CEB41C5C-0F34-4DDA-9D7C-5E717F35F60C}"/>
          </ac:spMkLst>
        </pc:spChg>
        <pc:spChg chg="add del">
          <ac:chgData name="Smitha Korah" userId="S::korahs1@mcmaster.ca::4c957a17-468e-4d59-98ee-199557b7c967" providerId="AD" clId="Web-{A4834D8A-9AAF-7FB1-DD0A-BE25BCD39A85}" dt="2021-06-06T20:03:06.902" v="270"/>
          <ac:spMkLst>
            <pc:docMk/>
            <pc:sldMk cId="2333502220" sldId="261"/>
            <ac:spMk id="32" creationId="{81AEB8A9-B768-4E30-BA55-D919E6687343}"/>
          </ac:spMkLst>
        </pc:spChg>
        <pc:picChg chg="add del mod">
          <ac:chgData name="Smitha Korah" userId="S::korahs1@mcmaster.ca::4c957a17-468e-4d59-98ee-199557b7c967" providerId="AD" clId="Web-{A4834D8A-9AAF-7FB1-DD0A-BE25BCD39A85}" dt="2021-06-06T19:33:46.088" v="233"/>
          <ac:picMkLst>
            <pc:docMk/>
            <pc:sldMk cId="2333502220" sldId="261"/>
            <ac:picMk id="4" creationId="{5085773F-EF87-441C-93E5-25A77C70E27B}"/>
          </ac:picMkLst>
        </pc:picChg>
        <pc:picChg chg="add del mod">
          <ac:chgData name="Smitha Korah" userId="S::korahs1@mcmaster.ca::4c957a17-468e-4d59-98ee-199557b7c967" providerId="AD" clId="Web-{A4834D8A-9AAF-7FB1-DD0A-BE25BCD39A85}" dt="2021-06-06T20:02:45.011" v="264"/>
          <ac:picMkLst>
            <pc:docMk/>
            <pc:sldMk cId="2333502220" sldId="261"/>
            <ac:picMk id="4" creationId="{B0DCB43C-1E5C-475E-AF4B-52B7394D88B6}"/>
          </ac:picMkLst>
        </pc:picChg>
        <pc:picChg chg="add mod ord">
          <ac:chgData name="Smitha Korah" userId="S::korahs1@mcmaster.ca::4c957a17-468e-4d59-98ee-199557b7c967" providerId="AD" clId="Web-{A4834D8A-9AAF-7FB1-DD0A-BE25BCD39A85}" dt="2021-06-06T20:03:49.387" v="273"/>
          <ac:picMkLst>
            <pc:docMk/>
            <pc:sldMk cId="2333502220" sldId="261"/>
            <ac:picMk id="5" creationId="{3BF37AAA-3632-478F-AA5B-3784269AD273}"/>
          </ac:picMkLst>
        </pc:picChg>
        <pc:cxnChg chg="add del">
          <ac:chgData name="Smitha Korah" userId="S::korahs1@mcmaster.ca::4c957a17-468e-4d59-98ee-199557b7c967" providerId="AD" clId="Web-{A4834D8A-9AAF-7FB1-DD0A-BE25BCD39A85}" dt="2021-06-06T20:03:06.902" v="271"/>
          <ac:cxnSpMkLst>
            <pc:docMk/>
            <pc:sldMk cId="2333502220" sldId="261"/>
            <ac:cxnSpMk id="27" creationId="{57E1E5E6-F385-4E9C-B201-BA5BDE5CAD52}"/>
          </ac:cxnSpMkLst>
        </pc:cxnChg>
      </pc:sldChg>
      <pc:sldChg chg="modSp add replId">
        <pc:chgData name="Smitha Korah" userId="S::korahs1@mcmaster.ca::4c957a17-468e-4d59-98ee-199557b7c967" providerId="AD" clId="Web-{A4834D8A-9AAF-7FB1-DD0A-BE25BCD39A85}" dt="2021-06-06T20:04:44.575" v="345" actId="20577"/>
        <pc:sldMkLst>
          <pc:docMk/>
          <pc:sldMk cId="662083687" sldId="262"/>
        </pc:sldMkLst>
        <pc:spChg chg="mod">
          <ac:chgData name="Smitha Korah" userId="S::korahs1@mcmaster.ca::4c957a17-468e-4d59-98ee-199557b7c967" providerId="AD" clId="Web-{A4834D8A-9AAF-7FB1-DD0A-BE25BCD39A85}" dt="2021-06-06T20:04:44.575" v="345" actId="20577"/>
          <ac:spMkLst>
            <pc:docMk/>
            <pc:sldMk cId="662083687" sldId="262"/>
            <ac:spMk id="3" creationId="{67AB3EB8-C536-42EA-8036-061379618B4E}"/>
          </ac:spMkLst>
        </pc:spChg>
      </pc:sldChg>
      <pc:sldChg chg="addSp delSp modSp add replId">
        <pc:chgData name="Smitha Korah" userId="S::korahs1@mcmaster.ca::4c957a17-468e-4d59-98ee-199557b7c967" providerId="AD" clId="Web-{A4834D8A-9AAF-7FB1-DD0A-BE25BCD39A85}" dt="2021-06-06T20:14:56.613" v="643" actId="20577"/>
        <pc:sldMkLst>
          <pc:docMk/>
          <pc:sldMk cId="2682137294" sldId="263"/>
        </pc:sldMkLst>
        <pc:spChg chg="mod">
          <ac:chgData name="Smitha Korah" userId="S::korahs1@mcmaster.ca::4c957a17-468e-4d59-98ee-199557b7c967" providerId="AD" clId="Web-{A4834D8A-9AAF-7FB1-DD0A-BE25BCD39A85}" dt="2021-06-06T20:05:33.685" v="403" actId="20577"/>
          <ac:spMkLst>
            <pc:docMk/>
            <pc:sldMk cId="2682137294" sldId="263"/>
            <ac:spMk id="2" creationId="{7E366DFC-81B0-4052-80E7-30664BE4ECAF}"/>
          </ac:spMkLst>
        </pc:spChg>
        <pc:spChg chg="mod">
          <ac:chgData name="Smitha Korah" userId="S::korahs1@mcmaster.ca::4c957a17-468e-4d59-98ee-199557b7c967" providerId="AD" clId="Web-{A4834D8A-9AAF-7FB1-DD0A-BE25BCD39A85}" dt="2021-06-06T20:08:54.406" v="580" actId="20577"/>
          <ac:spMkLst>
            <pc:docMk/>
            <pc:sldMk cId="2682137294" sldId="263"/>
            <ac:spMk id="3" creationId="{67AB3EB8-C536-42EA-8036-061379618B4E}"/>
          </ac:spMkLst>
        </pc:spChg>
        <pc:spChg chg="add del">
          <ac:chgData name="Smitha Korah" userId="S::korahs1@mcmaster.ca::4c957a17-468e-4d59-98ee-199557b7c967" providerId="AD" clId="Web-{A4834D8A-9AAF-7FB1-DD0A-BE25BCD39A85}" dt="2021-06-06T20:09:16.656" v="581"/>
          <ac:spMkLst>
            <pc:docMk/>
            <pc:sldMk cId="2682137294" sldId="263"/>
            <ac:spMk id="5" creationId="{DFE466E7-CBD1-443C-B6C6-834E1D303CF9}"/>
          </ac:spMkLst>
        </pc:spChg>
        <pc:spChg chg="add del">
          <ac:chgData name="Smitha Korah" userId="S::korahs1@mcmaster.ca::4c957a17-468e-4d59-98ee-199557b7c967" providerId="AD" clId="Web-{A4834D8A-9AAF-7FB1-DD0A-BE25BCD39A85}" dt="2021-06-06T20:13:49.175" v="596"/>
          <ac:spMkLst>
            <pc:docMk/>
            <pc:sldMk cId="2682137294" sldId="263"/>
            <ac:spMk id="9" creationId="{556F9F73-F9A3-49E5-AEF4-55F1D2A675F9}"/>
          </ac:spMkLst>
        </pc:spChg>
        <pc:spChg chg="add del">
          <ac:chgData name="Smitha Korah" userId="S::korahs1@mcmaster.ca::4c957a17-468e-4d59-98ee-199557b7c967" providerId="AD" clId="Web-{A4834D8A-9AAF-7FB1-DD0A-BE25BCD39A85}" dt="2021-06-06T20:13:53.284" v="597"/>
          <ac:spMkLst>
            <pc:docMk/>
            <pc:sldMk cId="2682137294" sldId="263"/>
            <ac:spMk id="10" creationId="{534FA954-83D1-467E-80C9-C6F632C3288B}"/>
          </ac:spMkLst>
        </pc:spChg>
        <pc:spChg chg="add del">
          <ac:chgData name="Smitha Korah" userId="S::korahs1@mcmaster.ca::4c957a17-468e-4d59-98ee-199557b7c967" providerId="AD" clId="Web-{A4834D8A-9AAF-7FB1-DD0A-BE25BCD39A85}" dt="2021-06-06T20:13:57.472" v="599"/>
          <ac:spMkLst>
            <pc:docMk/>
            <pc:sldMk cId="2682137294" sldId="263"/>
            <ac:spMk id="11" creationId="{24790DEB-CDC5-4619-BC3A-C69754B77CE9}"/>
          </ac:spMkLst>
        </pc:spChg>
        <pc:spChg chg="add del">
          <ac:chgData name="Smitha Korah" userId="S::korahs1@mcmaster.ca::4c957a17-468e-4d59-98ee-199557b7c967" providerId="AD" clId="Web-{A4834D8A-9AAF-7FB1-DD0A-BE25BCD39A85}" dt="2021-06-06T20:13:55.659" v="598"/>
          <ac:spMkLst>
            <pc:docMk/>
            <pc:sldMk cId="2682137294" sldId="263"/>
            <ac:spMk id="12" creationId="{D0BDDF8E-53BF-407A-A715-0D90274FC196}"/>
          </ac:spMkLst>
        </pc:spChg>
        <pc:spChg chg="add mod">
          <ac:chgData name="Smitha Korah" userId="S::korahs1@mcmaster.ca::4c957a17-468e-4d59-98ee-199557b7c967" providerId="AD" clId="Web-{A4834D8A-9AAF-7FB1-DD0A-BE25BCD39A85}" dt="2021-06-06T20:14:56.613" v="643" actId="20577"/>
          <ac:spMkLst>
            <pc:docMk/>
            <pc:sldMk cId="2682137294" sldId="263"/>
            <ac:spMk id="13" creationId="{E331AEBB-3F3E-411A-B03A-A779D66A731B}"/>
          </ac:spMkLst>
        </pc:spChg>
        <pc:spChg chg="add del">
          <ac:chgData name="Smitha Korah" userId="S::korahs1@mcmaster.ca::4c957a17-468e-4d59-98ee-199557b7c967" providerId="AD" clId="Web-{A4834D8A-9AAF-7FB1-DD0A-BE25BCD39A85}" dt="2021-06-06T20:13:59.956" v="600"/>
          <ac:spMkLst>
            <pc:docMk/>
            <pc:sldMk cId="2682137294" sldId="263"/>
            <ac:spMk id="14" creationId="{26A8C479-D555-4DFB-8D0D-270BA462AB95}"/>
          </ac:spMkLst>
        </pc:spChg>
        <pc:spChg chg="add mod">
          <ac:chgData name="Smitha Korah" userId="S::korahs1@mcmaster.ca::4c957a17-468e-4d59-98ee-199557b7c967" providerId="AD" clId="Web-{A4834D8A-9AAF-7FB1-DD0A-BE25BCD39A85}" dt="2021-06-06T20:14:11.144" v="602" actId="1076"/>
          <ac:spMkLst>
            <pc:docMk/>
            <pc:sldMk cId="2682137294" sldId="263"/>
            <ac:spMk id="15" creationId="{3AFA9564-FA69-46CE-BB9E-39388FF1A0FB}"/>
          </ac:spMkLst>
        </pc:spChg>
        <pc:picChg chg="del mod">
          <ac:chgData name="Smitha Korah" userId="S::korahs1@mcmaster.ca::4c957a17-468e-4d59-98ee-199557b7c967" providerId="AD" clId="Web-{A4834D8A-9AAF-7FB1-DD0A-BE25BCD39A85}" dt="2021-06-06T20:07:54.014" v="518"/>
          <ac:picMkLst>
            <pc:docMk/>
            <pc:sldMk cId="2682137294" sldId="263"/>
            <ac:picMk id="4" creationId="{B0DCB43C-1E5C-475E-AF4B-52B7394D88B6}"/>
          </ac:picMkLst>
        </pc:picChg>
        <pc:picChg chg="add mod">
          <ac:chgData name="Smitha Korah" userId="S::korahs1@mcmaster.ca::4c957a17-468e-4d59-98ee-199557b7c967" providerId="AD" clId="Web-{A4834D8A-9AAF-7FB1-DD0A-BE25BCD39A85}" dt="2021-06-06T20:08:15.546" v="522" actId="1076"/>
          <ac:picMkLst>
            <pc:docMk/>
            <pc:sldMk cId="2682137294" sldId="263"/>
            <ac:picMk id="6" creationId="{9DA2414A-A481-4E6A-8527-394688BC4C82}"/>
          </ac:picMkLst>
        </pc:picChg>
        <pc:picChg chg="add del mod">
          <ac:chgData name="Smitha Korah" userId="S::korahs1@mcmaster.ca::4c957a17-468e-4d59-98ee-199557b7c967" providerId="AD" clId="Web-{A4834D8A-9AAF-7FB1-DD0A-BE25BCD39A85}" dt="2021-06-06T20:09:25.672" v="583"/>
          <ac:picMkLst>
            <pc:docMk/>
            <pc:sldMk cId="2682137294" sldId="263"/>
            <ac:picMk id="7" creationId="{AE741A54-45B9-4581-B452-7FFE6112C222}"/>
          </ac:picMkLst>
        </pc:picChg>
        <pc:picChg chg="add mod">
          <ac:chgData name="Smitha Korah" userId="S::korahs1@mcmaster.ca::4c957a17-468e-4d59-98ee-199557b7c967" providerId="AD" clId="Web-{A4834D8A-9AAF-7FB1-DD0A-BE25BCD39A85}" dt="2021-06-06T20:10:29.313" v="588" actId="14100"/>
          <ac:picMkLst>
            <pc:docMk/>
            <pc:sldMk cId="2682137294" sldId="263"/>
            <ac:picMk id="8" creationId="{4353B806-86CD-4CD3-9573-65E8C20F163B}"/>
          </ac:picMkLst>
        </pc:picChg>
      </pc:sldChg>
    </pc:docChg>
  </pc:docChgLst>
  <pc:docChgLst>
    <pc:chgData name="Smitha Korah" userId="S::korahs1@mcmaster.ca::4c957a17-468e-4d59-98ee-199557b7c967" providerId="AD" clId="Web-{C50CCA8D-AD49-3007-747B-A97F5FE2E928}"/>
    <pc:docChg chg="addSld delSld modSld">
      <pc:chgData name="Smitha Korah" userId="S::korahs1@mcmaster.ca::4c957a17-468e-4d59-98ee-199557b7c967" providerId="AD" clId="Web-{C50CCA8D-AD49-3007-747B-A97F5FE2E928}" dt="2021-06-06T19:16:59.025" v="785" actId="20577"/>
      <pc:docMkLst>
        <pc:docMk/>
      </pc:docMkLst>
      <pc:sldChg chg="addSp delSp modSp new mod setBg">
        <pc:chgData name="Smitha Korah" userId="S::korahs1@mcmaster.ca::4c957a17-468e-4d59-98ee-199557b7c967" providerId="AD" clId="Web-{C50CCA8D-AD49-3007-747B-A97F5FE2E928}" dt="2021-06-06T19:08:58.143" v="319" actId="20577"/>
        <pc:sldMkLst>
          <pc:docMk/>
          <pc:sldMk cId="472924587" sldId="260"/>
        </pc:sldMkLst>
        <pc:spChg chg="mod">
          <ac:chgData name="Smitha Korah" userId="S::korahs1@mcmaster.ca::4c957a17-468e-4d59-98ee-199557b7c967" providerId="AD" clId="Web-{C50CCA8D-AD49-3007-747B-A97F5FE2E928}" dt="2021-06-06T19:07:46.736" v="287"/>
          <ac:spMkLst>
            <pc:docMk/>
            <pc:sldMk cId="472924587" sldId="260"/>
            <ac:spMk id="2" creationId="{470EF930-F3BA-4ACF-ACEF-C5CB83E1E5B6}"/>
          </ac:spMkLst>
        </pc:spChg>
        <pc:spChg chg="mod ord">
          <ac:chgData name="Smitha Korah" userId="S::korahs1@mcmaster.ca::4c957a17-468e-4d59-98ee-199557b7c967" providerId="AD" clId="Web-{C50CCA8D-AD49-3007-747B-A97F5FE2E928}" dt="2021-06-06T19:08:58.143" v="319" actId="20577"/>
          <ac:spMkLst>
            <pc:docMk/>
            <pc:sldMk cId="472924587" sldId="260"/>
            <ac:spMk id="3" creationId="{B52C62D9-F7EC-4A71-817C-D3A239A3671C}"/>
          </ac:spMkLst>
        </pc:spChg>
        <pc:spChg chg="add del">
          <ac:chgData name="Smitha Korah" userId="S::korahs1@mcmaster.ca::4c957a17-468e-4d59-98ee-199557b7c967" providerId="AD" clId="Web-{C50CCA8D-AD49-3007-747B-A97F5FE2E928}" dt="2021-06-06T19:07:46.736" v="287"/>
          <ac:spMkLst>
            <pc:docMk/>
            <pc:sldMk cId="472924587" sldId="260"/>
            <ac:spMk id="9" creationId="{73DE2CFE-42F2-48F0-8706-5264E012B10C}"/>
          </ac:spMkLst>
        </pc:spChg>
        <pc:spChg chg="add">
          <ac:chgData name="Smitha Korah" userId="S::korahs1@mcmaster.ca::4c957a17-468e-4d59-98ee-199557b7c967" providerId="AD" clId="Web-{C50CCA8D-AD49-3007-747B-A97F5FE2E928}" dt="2021-06-06T19:07:46.736" v="287"/>
          <ac:spMkLst>
            <pc:docMk/>
            <pc:sldMk cId="472924587" sldId="260"/>
            <ac:spMk id="14" creationId="{8B3A2D1A-45FC-4F95-B150-1C13EF2F6D09}"/>
          </ac:spMkLst>
        </pc:spChg>
        <pc:spChg chg="add">
          <ac:chgData name="Smitha Korah" userId="S::korahs1@mcmaster.ca::4c957a17-468e-4d59-98ee-199557b7c967" providerId="AD" clId="Web-{C50CCA8D-AD49-3007-747B-A97F5FE2E928}" dt="2021-06-06T19:07:46.736" v="287"/>
          <ac:spMkLst>
            <pc:docMk/>
            <pc:sldMk cId="472924587" sldId="260"/>
            <ac:spMk id="16" creationId="{39C3C864-C625-4883-B868-9A4C470F4DD5}"/>
          </ac:spMkLst>
        </pc:spChg>
        <pc:picChg chg="add mod">
          <ac:chgData name="Smitha Korah" userId="S::korahs1@mcmaster.ca::4c957a17-468e-4d59-98ee-199557b7c967" providerId="AD" clId="Web-{C50CCA8D-AD49-3007-747B-A97F5FE2E928}" dt="2021-06-06T19:07:53.486" v="288" actId="14100"/>
          <ac:picMkLst>
            <pc:docMk/>
            <pc:sldMk cId="472924587" sldId="260"/>
            <ac:picMk id="4" creationId="{E5F47F59-52C8-4990-B53B-EE5E5A6FE0E4}"/>
          </ac:picMkLst>
        </pc:picChg>
      </pc:sldChg>
      <pc:sldChg chg="delSp modSp add del replId">
        <pc:chgData name="Smitha Korah" userId="S::korahs1@mcmaster.ca::4c957a17-468e-4d59-98ee-199557b7c967" providerId="AD" clId="Web-{C50CCA8D-AD49-3007-747B-A97F5FE2E928}" dt="2021-06-06T19:09:53.909" v="342"/>
        <pc:sldMkLst>
          <pc:docMk/>
          <pc:sldMk cId="40947383" sldId="261"/>
        </pc:sldMkLst>
        <pc:spChg chg="mod">
          <ac:chgData name="Smitha Korah" userId="S::korahs1@mcmaster.ca::4c957a17-468e-4d59-98ee-199557b7c967" providerId="AD" clId="Web-{C50CCA8D-AD49-3007-747B-A97F5FE2E928}" dt="2021-06-06T19:09:09.424" v="324" actId="20577"/>
          <ac:spMkLst>
            <pc:docMk/>
            <pc:sldMk cId="40947383" sldId="261"/>
            <ac:spMk id="2" creationId="{470EF930-F3BA-4ACF-ACEF-C5CB83E1E5B6}"/>
          </ac:spMkLst>
        </pc:spChg>
        <pc:spChg chg="mod">
          <ac:chgData name="Smitha Korah" userId="S::korahs1@mcmaster.ca::4c957a17-468e-4d59-98ee-199557b7c967" providerId="AD" clId="Web-{C50CCA8D-AD49-3007-747B-A97F5FE2E928}" dt="2021-06-06T19:09:39.175" v="341" actId="20577"/>
          <ac:spMkLst>
            <pc:docMk/>
            <pc:sldMk cId="40947383" sldId="261"/>
            <ac:spMk id="3" creationId="{B52C62D9-F7EC-4A71-817C-D3A239A3671C}"/>
          </ac:spMkLst>
        </pc:spChg>
        <pc:picChg chg="del">
          <ac:chgData name="Smitha Korah" userId="S::korahs1@mcmaster.ca::4c957a17-468e-4d59-98ee-199557b7c967" providerId="AD" clId="Web-{C50CCA8D-AD49-3007-747B-A97F5FE2E928}" dt="2021-06-06T19:09:04.268" v="321"/>
          <ac:picMkLst>
            <pc:docMk/>
            <pc:sldMk cId="40947383" sldId="261"/>
            <ac:picMk id="4" creationId="{E5F47F59-52C8-4990-B53B-EE5E5A6FE0E4}"/>
          </ac:picMkLst>
        </pc:picChg>
      </pc:sldChg>
      <pc:sldChg chg="modSp new">
        <pc:chgData name="Smitha Korah" userId="S::korahs1@mcmaster.ca::4c957a17-468e-4d59-98ee-199557b7c967" providerId="AD" clId="Web-{C50CCA8D-AD49-3007-747B-A97F5FE2E928}" dt="2021-06-06T19:16:59.025" v="785" actId="20577"/>
        <pc:sldMkLst>
          <pc:docMk/>
          <pc:sldMk cId="2333502220" sldId="261"/>
        </pc:sldMkLst>
        <pc:spChg chg="mod">
          <ac:chgData name="Smitha Korah" userId="S::korahs1@mcmaster.ca::4c957a17-468e-4d59-98ee-199557b7c967" providerId="AD" clId="Web-{C50CCA8D-AD49-3007-747B-A97F5FE2E928}" dt="2021-06-06T19:10:02.660" v="353" actId="20577"/>
          <ac:spMkLst>
            <pc:docMk/>
            <pc:sldMk cId="2333502220" sldId="261"/>
            <ac:spMk id="2" creationId="{7E366DFC-81B0-4052-80E7-30664BE4ECAF}"/>
          </ac:spMkLst>
        </pc:spChg>
        <pc:spChg chg="mod">
          <ac:chgData name="Smitha Korah" userId="S::korahs1@mcmaster.ca::4c957a17-468e-4d59-98ee-199557b7c967" providerId="AD" clId="Web-{C50CCA8D-AD49-3007-747B-A97F5FE2E928}" dt="2021-06-06T19:16:59.025" v="785" actId="20577"/>
          <ac:spMkLst>
            <pc:docMk/>
            <pc:sldMk cId="2333502220" sldId="261"/>
            <ac:spMk id="3" creationId="{67AB3EB8-C536-42EA-8036-061379618B4E}"/>
          </ac:spMkLst>
        </pc:spChg>
      </pc:sldChg>
    </pc:docChg>
  </pc:docChgLst>
  <pc:docChgLst>
    <pc:chgData name="Smitha Korah" userId="S::korahs1@mcmaster.ca::4c957a17-468e-4d59-98ee-199557b7c967" providerId="AD" clId="Web-{85AA1619-EC75-BD1E-63F0-B36A24EED32D}"/>
    <pc:docChg chg="modSld">
      <pc:chgData name="Smitha Korah" userId="S::korahs1@mcmaster.ca::4c957a17-468e-4d59-98ee-199557b7c967" providerId="AD" clId="Web-{85AA1619-EC75-BD1E-63F0-B36A24EED32D}" dt="2021-06-25T00:23:11.005" v="1" actId="20577"/>
      <pc:docMkLst>
        <pc:docMk/>
      </pc:docMkLst>
      <pc:sldChg chg="modSp">
        <pc:chgData name="Smitha Korah" userId="S::korahs1@mcmaster.ca::4c957a17-468e-4d59-98ee-199557b7c967" providerId="AD" clId="Web-{85AA1619-EC75-BD1E-63F0-B36A24EED32D}" dt="2021-06-25T00:23:11.005" v="1" actId="20577"/>
        <pc:sldMkLst>
          <pc:docMk/>
          <pc:sldMk cId="2682137294" sldId="263"/>
        </pc:sldMkLst>
        <pc:spChg chg="mod">
          <ac:chgData name="Smitha Korah" userId="S::korahs1@mcmaster.ca::4c957a17-468e-4d59-98ee-199557b7c967" providerId="AD" clId="Web-{85AA1619-EC75-BD1E-63F0-B36A24EED32D}" dt="2021-06-25T00:23:11.005" v="1" actId="20577"/>
          <ac:spMkLst>
            <pc:docMk/>
            <pc:sldMk cId="2682137294" sldId="263"/>
            <ac:spMk id="15" creationId="{3AFA9564-FA69-46CE-BB9E-39388FF1A0FB}"/>
          </ac:spMkLst>
        </pc:spChg>
      </pc:sldChg>
    </pc:docChg>
  </pc:docChgLst>
  <pc:docChgLst>
    <pc:chgData name="Yasemin Al-Banna" userId="838ee23b-7b2c-4404-bc40-a109397d9b9b" providerId="ADAL" clId="{09ABC0BC-40FA-4E6B-BE02-CD441B49FA4F}"/>
    <pc:docChg chg="modSld">
      <pc:chgData name="Yasemin Al-Banna" userId="838ee23b-7b2c-4404-bc40-a109397d9b9b" providerId="ADAL" clId="{09ABC0BC-40FA-4E6B-BE02-CD441B49FA4F}" dt="2021-07-09T00:26:10.600" v="0" actId="113"/>
      <pc:docMkLst>
        <pc:docMk/>
      </pc:docMkLst>
      <pc:sldChg chg="modSp mod">
        <pc:chgData name="Yasemin Al-Banna" userId="838ee23b-7b2c-4404-bc40-a109397d9b9b" providerId="ADAL" clId="{09ABC0BC-40FA-4E6B-BE02-CD441B49FA4F}" dt="2021-07-09T00:26:10.600" v="0" actId="113"/>
        <pc:sldMkLst>
          <pc:docMk/>
          <pc:sldMk cId="1567380957" sldId="264"/>
        </pc:sldMkLst>
        <pc:spChg chg="mod">
          <ac:chgData name="Yasemin Al-Banna" userId="838ee23b-7b2c-4404-bc40-a109397d9b9b" providerId="ADAL" clId="{09ABC0BC-40FA-4E6B-BE02-CD441B49FA4F}" dt="2021-07-09T00:26:10.600" v="0" actId="113"/>
          <ac:spMkLst>
            <pc:docMk/>
            <pc:sldMk cId="1567380957" sldId="264"/>
            <ac:spMk id="2" creationId="{F3C4AACD-1781-4161-8EA4-C0B0E09D5A31}"/>
          </ac:spMkLst>
        </pc:spChg>
      </pc:sldChg>
    </pc:docChg>
  </pc:docChgLst>
  <pc:docChgLst>
    <pc:chgData name="Ayman Akhras" userId="c8cc8a03-07ae-45b8-84e4-d5f5ed21c2ea" providerId="ADAL" clId="{46E8E44B-E546-403B-BE2C-6FBE2A400CBF}"/>
    <pc:docChg chg="undo custSel modSld addMainMaster modMainMaster">
      <pc:chgData name="Ayman Akhras" userId="c8cc8a03-07ae-45b8-84e4-d5f5ed21c2ea" providerId="ADAL" clId="{46E8E44B-E546-403B-BE2C-6FBE2A400CBF}" dt="2021-06-06T19:45:33.104" v="119" actId="26606"/>
      <pc:docMkLst>
        <pc:docMk/>
      </pc:docMkLst>
      <pc:sldChg chg="addSp delSp modSp mod setBg">
        <pc:chgData name="Ayman Akhras" userId="c8cc8a03-07ae-45b8-84e4-d5f5ed21c2ea" providerId="ADAL" clId="{46E8E44B-E546-403B-BE2C-6FBE2A400CBF}" dt="2021-06-06T19:45:33.104" v="119" actId="26606"/>
        <pc:sldMkLst>
          <pc:docMk/>
          <pc:sldMk cId="289550184" sldId="256"/>
        </pc:sldMkLst>
        <pc:spChg chg="mod">
          <ac:chgData name="Ayman Akhras" userId="c8cc8a03-07ae-45b8-84e4-d5f5ed21c2ea" providerId="ADAL" clId="{46E8E44B-E546-403B-BE2C-6FBE2A400CBF}" dt="2021-06-06T19:45:33.104" v="119" actId="26606"/>
          <ac:spMkLst>
            <pc:docMk/>
            <pc:sldMk cId="289550184" sldId="256"/>
            <ac:spMk id="2" creationId="{19ABF103-62B0-4126-8C3B-1418605210F0}"/>
          </ac:spMkLst>
        </pc:spChg>
        <pc:spChg chg="mod">
          <ac:chgData name="Ayman Akhras" userId="c8cc8a03-07ae-45b8-84e4-d5f5ed21c2ea" providerId="ADAL" clId="{46E8E44B-E546-403B-BE2C-6FBE2A400CBF}" dt="2021-06-06T19:45:33.104" v="119" actId="26606"/>
          <ac:spMkLst>
            <pc:docMk/>
            <pc:sldMk cId="289550184" sldId="256"/>
            <ac:spMk id="3" creationId="{746A9DA3-24F5-4741-9744-94615B9267B0}"/>
          </ac:spMkLst>
        </pc:spChg>
        <pc:spChg chg="add del">
          <ac:chgData name="Ayman Akhras" userId="c8cc8a03-07ae-45b8-84e4-d5f5ed21c2ea" providerId="ADAL" clId="{46E8E44B-E546-403B-BE2C-6FBE2A400CBF}" dt="2021-06-06T19:45:33.104" v="119" actId="26606"/>
          <ac:spMkLst>
            <pc:docMk/>
            <pc:sldMk cId="289550184" sldId="256"/>
            <ac:spMk id="8" creationId="{EFA9B6C6-A247-48A8-9A1C-1E36FA9456B5}"/>
          </ac:spMkLst>
        </pc:spChg>
        <pc:spChg chg="add del">
          <ac:chgData name="Ayman Akhras" userId="c8cc8a03-07ae-45b8-84e4-d5f5ed21c2ea" providerId="ADAL" clId="{46E8E44B-E546-403B-BE2C-6FBE2A400CBF}" dt="2021-06-06T19:45:33.104" v="119" actId="26606"/>
          <ac:spMkLst>
            <pc:docMk/>
            <pc:sldMk cId="289550184" sldId="256"/>
            <ac:spMk id="10" creationId="{C5CB530E-515E-412C-9DF1-5F8FFBD6F383}"/>
          </ac:spMkLst>
        </pc:spChg>
        <pc:spChg chg="add del">
          <ac:chgData name="Ayman Akhras" userId="c8cc8a03-07ae-45b8-84e4-d5f5ed21c2ea" providerId="ADAL" clId="{46E8E44B-E546-403B-BE2C-6FBE2A400CBF}" dt="2021-06-06T19:45:33.104" v="119" actId="26606"/>
          <ac:spMkLst>
            <pc:docMk/>
            <pc:sldMk cId="289550184" sldId="256"/>
            <ac:spMk id="12" creationId="{712D4376-A578-4FF1-94FC-245E7A6A489F}"/>
          </ac:spMkLst>
        </pc:spChg>
        <pc:spChg chg="add del">
          <ac:chgData name="Ayman Akhras" userId="c8cc8a03-07ae-45b8-84e4-d5f5ed21c2ea" providerId="ADAL" clId="{46E8E44B-E546-403B-BE2C-6FBE2A400CBF}" dt="2021-06-06T19:45:33.104" v="119" actId="26606"/>
          <ac:spMkLst>
            <pc:docMk/>
            <pc:sldMk cId="289550184" sldId="256"/>
            <ac:spMk id="14" creationId="{AEA7509D-F04F-40CB-A0B3-EEF16499CC9F}"/>
          </ac:spMkLst>
        </pc:spChg>
        <pc:cxnChg chg="add del">
          <ac:chgData name="Ayman Akhras" userId="c8cc8a03-07ae-45b8-84e4-d5f5ed21c2ea" providerId="ADAL" clId="{46E8E44B-E546-403B-BE2C-6FBE2A400CBF}" dt="2021-06-06T19:45:33.104" v="119" actId="26606"/>
          <ac:cxnSpMkLst>
            <pc:docMk/>
            <pc:sldMk cId="289550184" sldId="256"/>
            <ac:cxnSpMk id="16" creationId="{56020367-4FD5-4596-8E10-C5F095CD8DBF}"/>
          </ac:cxnSpMkLst>
        </pc:cxnChg>
      </pc:sldChg>
      <pc:sldChg chg="modSp mod modClrScheme chgLayout">
        <pc:chgData name="Ayman Akhras" userId="c8cc8a03-07ae-45b8-84e4-d5f5ed21c2ea" providerId="ADAL" clId="{46E8E44B-E546-403B-BE2C-6FBE2A400CBF}" dt="2021-06-06T19:35:54.440" v="71" actId="700"/>
        <pc:sldMkLst>
          <pc:docMk/>
          <pc:sldMk cId="1705823842" sldId="257"/>
        </pc:sldMkLst>
        <pc:spChg chg="mod ord">
          <ac:chgData name="Ayman Akhras" userId="c8cc8a03-07ae-45b8-84e4-d5f5ed21c2ea" providerId="ADAL" clId="{46E8E44B-E546-403B-BE2C-6FBE2A400CBF}" dt="2021-06-06T19:35:54.440" v="71" actId="700"/>
          <ac:spMkLst>
            <pc:docMk/>
            <pc:sldMk cId="1705823842" sldId="257"/>
            <ac:spMk id="2" creationId="{B2E36F6D-75FC-4D42-A26B-05941E795D85}"/>
          </ac:spMkLst>
        </pc:spChg>
        <pc:spChg chg="mod ord">
          <ac:chgData name="Ayman Akhras" userId="c8cc8a03-07ae-45b8-84e4-d5f5ed21c2ea" providerId="ADAL" clId="{46E8E44B-E546-403B-BE2C-6FBE2A400CBF}" dt="2021-06-06T19:35:54.440" v="71" actId="700"/>
          <ac:spMkLst>
            <pc:docMk/>
            <pc:sldMk cId="1705823842" sldId="257"/>
            <ac:spMk id="3" creationId="{9ADECE29-A0E4-456D-A012-602E211B2A08}"/>
          </ac:spMkLst>
        </pc:spChg>
      </pc:sldChg>
      <pc:sldChg chg="setBg">
        <pc:chgData name="Ayman Akhras" userId="c8cc8a03-07ae-45b8-84e4-d5f5ed21c2ea" providerId="ADAL" clId="{46E8E44B-E546-403B-BE2C-6FBE2A400CBF}" dt="2021-06-06T19:23:42.653" v="7"/>
        <pc:sldMkLst>
          <pc:docMk/>
          <pc:sldMk cId="472924587" sldId="260"/>
        </pc:sldMkLst>
      </pc:sldChg>
      <pc:sldMasterChg chg="addSp delSp modSp mod setBg modSldLayout">
        <pc:chgData name="Ayman Akhras" userId="c8cc8a03-07ae-45b8-84e4-d5f5ed21c2ea" providerId="ADAL" clId="{46E8E44B-E546-403B-BE2C-6FBE2A400CBF}" dt="2021-06-06T19:42:56.018" v="107" actId="14100"/>
        <pc:sldMasterMkLst>
          <pc:docMk/>
          <pc:sldMasterMk cId="2004552386" sldId="2147483648"/>
        </pc:sldMasterMkLst>
        <pc:spChg chg="add del mod">
          <ac:chgData name="Ayman Akhras" userId="c8cc8a03-07ae-45b8-84e4-d5f5ed21c2ea" providerId="ADAL" clId="{46E8E44B-E546-403B-BE2C-6FBE2A400CBF}" dt="2021-06-06T19:38:12.517" v="81"/>
          <ac:spMkLst>
            <pc:docMk/>
            <pc:sldMasterMk cId="2004552386" sldId="2147483648"/>
            <ac:spMk id="10" creationId="{2383EFD0-3CD4-46DE-B0F6-F146C5D72548}"/>
          </ac:spMkLst>
        </pc:spChg>
        <pc:spChg chg="add del mod">
          <ac:chgData name="Ayman Akhras" userId="c8cc8a03-07ae-45b8-84e4-d5f5ed21c2ea" providerId="ADAL" clId="{46E8E44B-E546-403B-BE2C-6FBE2A400CBF}" dt="2021-06-06T19:38:21.472" v="86"/>
          <ac:spMkLst>
            <pc:docMk/>
            <pc:sldMasterMk cId="2004552386" sldId="2147483648"/>
            <ac:spMk id="11" creationId="{EC7E7DB1-842B-43DC-8102-7960932CFF6F}"/>
          </ac:spMkLst>
        </pc:spChg>
        <pc:picChg chg="add mod">
          <ac:chgData name="Ayman Akhras" userId="c8cc8a03-07ae-45b8-84e4-d5f5ed21c2ea" providerId="ADAL" clId="{46E8E44B-E546-403B-BE2C-6FBE2A400CBF}" dt="2021-06-06T19:28:55.641" v="34" actId="14100"/>
          <ac:picMkLst>
            <pc:docMk/>
            <pc:sldMasterMk cId="2004552386" sldId="2147483648"/>
            <ac:picMk id="8" creationId="{2A7A789C-EEE1-4C2E-B3C6-23039EF1E551}"/>
          </ac:picMkLst>
        </pc:picChg>
        <pc:picChg chg="add mod">
          <ac:chgData name="Ayman Akhras" userId="c8cc8a03-07ae-45b8-84e4-d5f5ed21c2ea" providerId="ADAL" clId="{46E8E44B-E546-403B-BE2C-6FBE2A400CBF}" dt="2021-06-06T19:29:52.148" v="39" actId="14100"/>
          <ac:picMkLst>
            <pc:docMk/>
            <pc:sldMasterMk cId="2004552386" sldId="2147483648"/>
            <ac:picMk id="9" creationId="{16F99F67-E356-4471-8B8D-F71607FE55A9}"/>
          </ac:picMkLst>
        </pc:picChg>
        <pc:picChg chg="add mod">
          <ac:chgData name="Ayman Akhras" userId="c8cc8a03-07ae-45b8-84e4-d5f5ed21c2ea" providerId="ADAL" clId="{46E8E44B-E546-403B-BE2C-6FBE2A400CBF}" dt="2021-06-06T19:38:26.698" v="88" actId="1076"/>
          <ac:picMkLst>
            <pc:docMk/>
            <pc:sldMasterMk cId="2004552386" sldId="2147483648"/>
            <ac:picMk id="12" creationId="{BAAB4DBE-C855-4125-8674-216516BDAD0F}"/>
          </ac:picMkLst>
        </pc:picChg>
        <pc:sldLayoutChg chg="addSp delSp modSp mod setBg">
          <pc:chgData name="Ayman Akhras" userId="c8cc8a03-07ae-45b8-84e4-d5f5ed21c2ea" providerId="ADAL" clId="{46E8E44B-E546-403B-BE2C-6FBE2A400CBF}" dt="2021-06-06T19:38:17.605" v="84"/>
          <pc:sldLayoutMkLst>
            <pc:docMk/>
            <pc:sldMasterMk cId="2004552386" sldId="2147483648"/>
            <pc:sldLayoutMk cId="2677792364" sldId="2147483649"/>
          </pc:sldLayoutMkLst>
          <pc:spChg chg="add mod">
            <ac:chgData name="Ayman Akhras" userId="c8cc8a03-07ae-45b8-84e4-d5f5ed21c2ea" providerId="ADAL" clId="{46E8E44B-E546-403B-BE2C-6FBE2A400CBF}" dt="2021-06-06T19:38:17.605" v="84"/>
            <ac:spMkLst>
              <pc:docMk/>
              <pc:sldMasterMk cId="2004552386" sldId="2147483648"/>
              <pc:sldLayoutMk cId="2677792364" sldId="2147483649"/>
              <ac:spMk id="17" creationId="{FC14C41E-6BA6-4B65-A8C6-BFB3703069B6}"/>
            </ac:spMkLst>
          </pc:spChg>
          <pc:picChg chg="add del mod">
            <ac:chgData name="Ayman Akhras" userId="c8cc8a03-07ae-45b8-84e4-d5f5ed21c2ea" providerId="ADAL" clId="{46E8E44B-E546-403B-BE2C-6FBE2A400CBF}" dt="2021-06-06T19:26:04.821" v="11" actId="478"/>
            <ac:picMkLst>
              <pc:docMk/>
              <pc:sldMasterMk cId="2004552386" sldId="2147483648"/>
              <pc:sldLayoutMk cId="2677792364" sldId="2147483649"/>
              <ac:picMk id="8" creationId="{1FC2FB03-EE9E-4BC4-8727-FB2483CEFAA6}"/>
            </ac:picMkLst>
          </pc:picChg>
          <pc:picChg chg="add del mod">
            <ac:chgData name="Ayman Akhras" userId="c8cc8a03-07ae-45b8-84e4-d5f5ed21c2ea" providerId="ADAL" clId="{46E8E44B-E546-403B-BE2C-6FBE2A400CBF}" dt="2021-06-06T19:26:42.100" v="21" actId="478"/>
            <ac:picMkLst>
              <pc:docMk/>
              <pc:sldMasterMk cId="2004552386" sldId="2147483648"/>
              <pc:sldLayoutMk cId="2677792364" sldId="2147483649"/>
              <ac:picMk id="10" creationId="{90E66671-0E3F-48DD-AD7E-87AE795AD969}"/>
            </ac:picMkLst>
          </pc:picChg>
          <pc:picChg chg="add del mod">
            <ac:chgData name="Ayman Akhras" userId="c8cc8a03-07ae-45b8-84e4-d5f5ed21c2ea" providerId="ADAL" clId="{46E8E44B-E546-403B-BE2C-6FBE2A400CBF}" dt="2021-06-06T19:29:43.648" v="35" actId="478"/>
            <ac:picMkLst>
              <pc:docMk/>
              <pc:sldMasterMk cId="2004552386" sldId="2147483648"/>
              <pc:sldLayoutMk cId="2677792364" sldId="2147483649"/>
              <ac:picMk id="12" creationId="{20AF3E98-6A87-498A-92BC-7B686CF07829}"/>
            </ac:picMkLst>
          </pc:picChg>
          <pc:picChg chg="add del mod">
            <ac:chgData name="Ayman Akhras" userId="c8cc8a03-07ae-45b8-84e4-d5f5ed21c2ea" providerId="ADAL" clId="{46E8E44B-E546-403B-BE2C-6FBE2A400CBF}" dt="2021-06-06T19:30:04.883" v="44" actId="931"/>
            <ac:picMkLst>
              <pc:docMk/>
              <pc:sldMasterMk cId="2004552386" sldId="2147483648"/>
              <pc:sldLayoutMk cId="2677792364" sldId="2147483649"/>
              <ac:picMk id="14" creationId="{385CF438-8CC2-48C7-BDE0-C28BAD8E3DA9}"/>
            </ac:picMkLst>
          </pc:picChg>
          <pc:picChg chg="add mod">
            <ac:chgData name="Ayman Akhras" userId="c8cc8a03-07ae-45b8-84e4-d5f5ed21c2ea" providerId="ADAL" clId="{46E8E44B-E546-403B-BE2C-6FBE2A400CBF}" dt="2021-06-06T19:30:26.215" v="52" actId="14100"/>
            <ac:picMkLst>
              <pc:docMk/>
              <pc:sldMasterMk cId="2004552386" sldId="2147483648"/>
              <pc:sldLayoutMk cId="2677792364" sldId="2147483649"/>
              <ac:picMk id="16" creationId="{E8AA6FA2-DAC7-4EA8-9146-307DF298DDD6}"/>
            </ac:picMkLst>
          </pc:picChg>
        </pc:sldLayoutChg>
        <pc:sldLayoutChg chg="addSp modSp mod setBg">
          <pc:chgData name="Ayman Akhras" userId="c8cc8a03-07ae-45b8-84e4-d5f5ed21c2ea" providerId="ADAL" clId="{46E8E44B-E546-403B-BE2C-6FBE2A400CBF}" dt="2021-06-06T19:38:16.477" v="83"/>
          <pc:sldLayoutMkLst>
            <pc:docMk/>
            <pc:sldMasterMk cId="2004552386" sldId="2147483648"/>
            <pc:sldLayoutMk cId="3895904114" sldId="2147483650"/>
          </pc:sldLayoutMkLst>
          <pc:spChg chg="add mod">
            <ac:chgData name="Ayman Akhras" userId="c8cc8a03-07ae-45b8-84e4-d5f5ed21c2ea" providerId="ADAL" clId="{46E8E44B-E546-403B-BE2C-6FBE2A400CBF}" dt="2021-06-06T19:38:16.477" v="83"/>
            <ac:spMkLst>
              <pc:docMk/>
              <pc:sldMasterMk cId="2004552386" sldId="2147483648"/>
              <pc:sldLayoutMk cId="3895904114" sldId="2147483650"/>
              <ac:spMk id="9" creationId="{EC48AFA8-7DFF-4CEC-8334-6833473EFC52}"/>
            </ac:spMkLst>
          </pc:spChg>
          <pc:picChg chg="add mod">
            <ac:chgData name="Ayman Akhras" userId="c8cc8a03-07ae-45b8-84e4-d5f5ed21c2ea" providerId="ADAL" clId="{46E8E44B-E546-403B-BE2C-6FBE2A400CBF}" dt="2021-06-06T19:34:46.118" v="67" actId="14100"/>
            <ac:picMkLst>
              <pc:docMk/>
              <pc:sldMasterMk cId="2004552386" sldId="2147483648"/>
              <pc:sldLayoutMk cId="3895904114" sldId="2147483650"/>
              <ac:picMk id="8" creationId="{FDE74377-500A-4EA8-9982-7AF641DA03D5}"/>
            </ac:picMkLst>
          </pc:picChg>
        </pc:sldLayoutChg>
        <pc:sldLayoutChg chg="addSp delSp modSp mod setBg">
          <pc:chgData name="Ayman Akhras" userId="c8cc8a03-07ae-45b8-84e4-d5f5ed21c2ea" providerId="ADAL" clId="{46E8E44B-E546-403B-BE2C-6FBE2A400CBF}" dt="2021-06-06T19:38:14.938" v="82"/>
          <pc:sldLayoutMkLst>
            <pc:docMk/>
            <pc:sldMasterMk cId="2004552386" sldId="2147483648"/>
            <pc:sldLayoutMk cId="178403936" sldId="2147483651"/>
          </pc:sldLayoutMkLst>
          <pc:spChg chg="add del mod">
            <ac:chgData name="Ayman Akhras" userId="c8cc8a03-07ae-45b8-84e4-d5f5ed21c2ea" providerId="ADAL" clId="{46E8E44B-E546-403B-BE2C-6FBE2A400CBF}" dt="2021-06-06T19:38:11.096" v="78"/>
            <ac:spMkLst>
              <pc:docMk/>
              <pc:sldMasterMk cId="2004552386" sldId="2147483648"/>
              <pc:sldLayoutMk cId="178403936" sldId="2147483651"/>
              <ac:spMk id="9" creationId="{142632CD-1B1B-48AD-9561-E6284E733D67}"/>
            </ac:spMkLst>
          </pc:spChg>
          <pc:spChg chg="add mod">
            <ac:chgData name="Ayman Akhras" userId="c8cc8a03-07ae-45b8-84e4-d5f5ed21c2ea" providerId="ADAL" clId="{46E8E44B-E546-403B-BE2C-6FBE2A400CBF}" dt="2021-06-06T19:38:14.938" v="82"/>
            <ac:spMkLst>
              <pc:docMk/>
              <pc:sldMasterMk cId="2004552386" sldId="2147483648"/>
              <pc:sldLayoutMk cId="178403936" sldId="2147483651"/>
              <ac:spMk id="11" creationId="{5360A48D-F947-4346-A0FF-17DD2199D91C}"/>
            </ac:spMkLst>
          </pc:spChg>
          <pc:picChg chg="add mod">
            <ac:chgData name="Ayman Akhras" userId="c8cc8a03-07ae-45b8-84e4-d5f5ed21c2ea" providerId="ADAL" clId="{46E8E44B-E546-403B-BE2C-6FBE2A400CBF}" dt="2021-06-06T19:35:17.340" v="69" actId="1076"/>
            <ac:picMkLst>
              <pc:docMk/>
              <pc:sldMasterMk cId="2004552386" sldId="2147483648"/>
              <pc:sldLayoutMk cId="178403936" sldId="2147483651"/>
              <ac:picMk id="8" creationId="{25E3D7ED-239D-414D-85AE-609FFF329823}"/>
            </ac:picMkLst>
          </pc:picChg>
          <pc:picChg chg="add del">
            <ac:chgData name="Ayman Akhras" userId="c8cc8a03-07ae-45b8-84e4-d5f5ed21c2ea" providerId="ADAL" clId="{46E8E44B-E546-403B-BE2C-6FBE2A400CBF}" dt="2021-06-06T19:38:11.925" v="80"/>
            <ac:picMkLst>
              <pc:docMk/>
              <pc:sldMasterMk cId="2004552386" sldId="2147483648"/>
              <pc:sldLayoutMk cId="178403936" sldId="2147483651"/>
              <ac:picMk id="10" creationId="{9571FC17-6A36-4E2C-8DBD-81033DC56511}"/>
            </ac:picMkLst>
          </pc:picChg>
        </pc:sldLayoutChg>
        <pc:sldLayoutChg chg="addSp delSp modSp mod setBg">
          <pc:chgData name="Ayman Akhras" userId="c8cc8a03-07ae-45b8-84e4-d5f5ed21c2ea" providerId="ADAL" clId="{46E8E44B-E546-403B-BE2C-6FBE2A400CBF}" dt="2021-06-06T19:39:07.432" v="102" actId="1076"/>
          <pc:sldLayoutMkLst>
            <pc:docMk/>
            <pc:sldMasterMk cId="2004552386" sldId="2147483648"/>
            <pc:sldLayoutMk cId="3801452774" sldId="2147483652"/>
          </pc:sldLayoutMkLst>
          <pc:spChg chg="del">
            <ac:chgData name="Ayman Akhras" userId="c8cc8a03-07ae-45b8-84e4-d5f5ed21c2ea" providerId="ADAL" clId="{46E8E44B-E546-403B-BE2C-6FBE2A400CBF}" dt="2021-06-06T19:37:43.411" v="72" actId="478"/>
            <ac:spMkLst>
              <pc:docMk/>
              <pc:sldMasterMk cId="2004552386" sldId="2147483648"/>
              <pc:sldLayoutMk cId="3801452774" sldId="2147483652"/>
              <ac:spMk id="2" creationId="{E9A89815-379B-4E7F-930F-11C68A4F7C49}"/>
            </ac:spMkLst>
          </pc:spChg>
          <pc:spChg chg="del">
            <ac:chgData name="Ayman Akhras" userId="c8cc8a03-07ae-45b8-84e4-d5f5ed21c2ea" providerId="ADAL" clId="{46E8E44B-E546-403B-BE2C-6FBE2A400CBF}" dt="2021-06-06T19:37:43.411" v="72" actId="478"/>
            <ac:spMkLst>
              <pc:docMk/>
              <pc:sldMasterMk cId="2004552386" sldId="2147483648"/>
              <pc:sldLayoutMk cId="3801452774" sldId="2147483652"/>
              <ac:spMk id="3" creationId="{5D7AA2CE-4D4E-4175-A22E-6996EFEEFCA5}"/>
            </ac:spMkLst>
          </pc:spChg>
          <pc:spChg chg="del">
            <ac:chgData name="Ayman Akhras" userId="c8cc8a03-07ae-45b8-84e4-d5f5ed21c2ea" providerId="ADAL" clId="{46E8E44B-E546-403B-BE2C-6FBE2A400CBF}" dt="2021-06-06T19:37:43.411" v="72" actId="478"/>
            <ac:spMkLst>
              <pc:docMk/>
              <pc:sldMasterMk cId="2004552386" sldId="2147483648"/>
              <pc:sldLayoutMk cId="3801452774" sldId="2147483652"/>
              <ac:spMk id="4" creationId="{FBE2C2BE-C5E9-4044-9408-534A313DF633}"/>
            </ac:spMkLst>
          </pc:spChg>
          <pc:spChg chg="del">
            <ac:chgData name="Ayman Akhras" userId="c8cc8a03-07ae-45b8-84e4-d5f5ed21c2ea" providerId="ADAL" clId="{46E8E44B-E546-403B-BE2C-6FBE2A400CBF}" dt="2021-06-06T19:37:48.973" v="73" actId="478"/>
            <ac:spMkLst>
              <pc:docMk/>
              <pc:sldMasterMk cId="2004552386" sldId="2147483648"/>
              <pc:sldLayoutMk cId="3801452774" sldId="2147483652"/>
              <ac:spMk id="5" creationId="{78852009-D457-40F8-9AAD-73A34F54015C}"/>
            </ac:spMkLst>
          </pc:spChg>
          <pc:spChg chg="del">
            <ac:chgData name="Ayman Akhras" userId="c8cc8a03-07ae-45b8-84e4-d5f5ed21c2ea" providerId="ADAL" clId="{46E8E44B-E546-403B-BE2C-6FBE2A400CBF}" dt="2021-06-06T19:37:52.917" v="74" actId="478"/>
            <ac:spMkLst>
              <pc:docMk/>
              <pc:sldMasterMk cId="2004552386" sldId="2147483648"/>
              <pc:sldLayoutMk cId="3801452774" sldId="2147483652"/>
              <ac:spMk id="6" creationId="{6CB337E9-DB5A-49CC-8D0C-2216D1D505A3}"/>
            </ac:spMkLst>
          </pc:spChg>
          <pc:spChg chg="mod ord">
            <ac:chgData name="Ayman Akhras" userId="c8cc8a03-07ae-45b8-84e4-d5f5ed21c2ea" providerId="ADAL" clId="{46E8E44B-E546-403B-BE2C-6FBE2A400CBF}" dt="2021-06-06T19:39:04.650" v="101" actId="166"/>
            <ac:spMkLst>
              <pc:docMk/>
              <pc:sldMasterMk cId="2004552386" sldId="2147483648"/>
              <pc:sldLayoutMk cId="3801452774" sldId="2147483652"/>
              <ac:spMk id="7" creationId="{3C816634-E985-4006-B11E-59F7EF7725D2}"/>
            </ac:spMkLst>
          </pc:spChg>
          <pc:picChg chg="add mod">
            <ac:chgData name="Ayman Akhras" userId="c8cc8a03-07ae-45b8-84e4-d5f5ed21c2ea" providerId="ADAL" clId="{46E8E44B-E546-403B-BE2C-6FBE2A400CBF}" dt="2021-06-06T19:39:07.432" v="102" actId="1076"/>
            <ac:picMkLst>
              <pc:docMk/>
              <pc:sldMasterMk cId="2004552386" sldId="2147483648"/>
              <pc:sldLayoutMk cId="3801452774" sldId="2147483652"/>
              <ac:picMk id="9" creationId="{A19E0699-23C5-4FB2-84B5-25DB1E37099E}"/>
            </ac:picMkLst>
          </pc:picChg>
        </pc:sldLayoutChg>
        <pc:sldLayoutChg chg="addSp delSp modSp mod setBg">
          <pc:chgData name="Ayman Akhras" userId="c8cc8a03-07ae-45b8-84e4-d5f5ed21c2ea" providerId="ADAL" clId="{46E8E44B-E546-403B-BE2C-6FBE2A400CBF}" dt="2021-06-06T19:42:56.018" v="107" actId="14100"/>
          <pc:sldLayoutMkLst>
            <pc:docMk/>
            <pc:sldMasterMk cId="2004552386" sldId="2147483648"/>
            <pc:sldLayoutMk cId="2561950313" sldId="2147483653"/>
          </pc:sldLayoutMkLst>
          <pc:spChg chg="del">
            <ac:chgData name="Ayman Akhras" userId="c8cc8a03-07ae-45b8-84e4-d5f5ed21c2ea" providerId="ADAL" clId="{46E8E44B-E546-403B-BE2C-6FBE2A400CBF}" dt="2021-06-06T19:38:43.875" v="95" actId="478"/>
            <ac:spMkLst>
              <pc:docMk/>
              <pc:sldMasterMk cId="2004552386" sldId="2147483648"/>
              <pc:sldLayoutMk cId="2561950313" sldId="2147483653"/>
              <ac:spMk id="2" creationId="{EA5691F0-46D1-4EFC-A212-D3664797C02E}"/>
            </ac:spMkLst>
          </pc:spChg>
          <pc:spChg chg="del">
            <ac:chgData name="Ayman Akhras" userId="c8cc8a03-07ae-45b8-84e4-d5f5ed21c2ea" providerId="ADAL" clId="{46E8E44B-E546-403B-BE2C-6FBE2A400CBF}" dt="2021-06-06T19:38:37.590" v="89" actId="478"/>
            <ac:spMkLst>
              <pc:docMk/>
              <pc:sldMasterMk cId="2004552386" sldId="2147483648"/>
              <pc:sldLayoutMk cId="2561950313" sldId="2147483653"/>
              <ac:spMk id="3" creationId="{6B070868-D995-464C-A793-B5A6527A3815}"/>
            </ac:spMkLst>
          </pc:spChg>
          <pc:spChg chg="del">
            <ac:chgData name="Ayman Akhras" userId="c8cc8a03-07ae-45b8-84e4-d5f5ed21c2ea" providerId="ADAL" clId="{46E8E44B-E546-403B-BE2C-6FBE2A400CBF}" dt="2021-06-06T19:38:37.590" v="89" actId="478"/>
            <ac:spMkLst>
              <pc:docMk/>
              <pc:sldMasterMk cId="2004552386" sldId="2147483648"/>
              <pc:sldLayoutMk cId="2561950313" sldId="2147483653"/>
              <ac:spMk id="4" creationId="{9B355ECF-BDD5-42BE-8891-9B636D3661B3}"/>
            </ac:spMkLst>
          </pc:spChg>
          <pc:spChg chg="del">
            <ac:chgData name="Ayman Akhras" userId="c8cc8a03-07ae-45b8-84e4-d5f5ed21c2ea" providerId="ADAL" clId="{46E8E44B-E546-403B-BE2C-6FBE2A400CBF}" dt="2021-06-06T19:38:42.461" v="93" actId="478"/>
            <ac:spMkLst>
              <pc:docMk/>
              <pc:sldMasterMk cId="2004552386" sldId="2147483648"/>
              <pc:sldLayoutMk cId="2561950313" sldId="2147483653"/>
              <ac:spMk id="5" creationId="{C6145762-C446-4ECD-8C2E-21EB97E96E96}"/>
            </ac:spMkLst>
          </pc:spChg>
          <pc:spChg chg="del mod">
            <ac:chgData name="Ayman Akhras" userId="c8cc8a03-07ae-45b8-84e4-d5f5ed21c2ea" providerId="ADAL" clId="{46E8E44B-E546-403B-BE2C-6FBE2A400CBF}" dt="2021-06-06T19:38:41.970" v="92" actId="478"/>
            <ac:spMkLst>
              <pc:docMk/>
              <pc:sldMasterMk cId="2004552386" sldId="2147483648"/>
              <pc:sldLayoutMk cId="2561950313" sldId="2147483653"/>
              <ac:spMk id="6" creationId="{56FDF49B-C415-46F7-8D55-66B8B476D90A}"/>
            </ac:spMkLst>
          </pc:spChg>
          <pc:spChg chg="del">
            <ac:chgData name="Ayman Akhras" userId="c8cc8a03-07ae-45b8-84e4-d5f5ed21c2ea" providerId="ADAL" clId="{46E8E44B-E546-403B-BE2C-6FBE2A400CBF}" dt="2021-06-06T19:38:37.590" v="89" actId="478"/>
            <ac:spMkLst>
              <pc:docMk/>
              <pc:sldMasterMk cId="2004552386" sldId="2147483648"/>
              <pc:sldLayoutMk cId="2561950313" sldId="2147483653"/>
              <ac:spMk id="7" creationId="{BD09C34B-44A2-41F7-A45F-D99DDCA830BF}"/>
            </ac:spMkLst>
          </pc:spChg>
          <pc:spChg chg="del">
            <ac:chgData name="Ayman Akhras" userId="c8cc8a03-07ae-45b8-84e4-d5f5ed21c2ea" providerId="ADAL" clId="{46E8E44B-E546-403B-BE2C-6FBE2A400CBF}" dt="2021-06-06T19:38:37.590" v="89" actId="478"/>
            <ac:spMkLst>
              <pc:docMk/>
              <pc:sldMasterMk cId="2004552386" sldId="2147483648"/>
              <pc:sldLayoutMk cId="2561950313" sldId="2147483653"/>
              <ac:spMk id="8" creationId="{AA8AEFAB-E041-4282-945A-2B06F078B694}"/>
            </ac:spMkLst>
          </pc:spChg>
          <pc:spChg chg="del">
            <ac:chgData name="Ayman Akhras" userId="c8cc8a03-07ae-45b8-84e4-d5f5ed21c2ea" providerId="ADAL" clId="{46E8E44B-E546-403B-BE2C-6FBE2A400CBF}" dt="2021-06-06T19:38:43.277" v="94" actId="478"/>
            <ac:spMkLst>
              <pc:docMk/>
              <pc:sldMasterMk cId="2004552386" sldId="2147483648"/>
              <pc:sldLayoutMk cId="2561950313" sldId="2147483653"/>
              <ac:spMk id="9" creationId="{A4F92520-8CD7-4E23-8A61-519CE63801C0}"/>
            </ac:spMkLst>
          </pc:spChg>
          <pc:picChg chg="add mod">
            <ac:chgData name="Ayman Akhras" userId="c8cc8a03-07ae-45b8-84e4-d5f5ed21c2ea" providerId="ADAL" clId="{46E8E44B-E546-403B-BE2C-6FBE2A400CBF}" dt="2021-06-06T19:42:56.018" v="107" actId="14100"/>
            <ac:picMkLst>
              <pc:docMk/>
              <pc:sldMasterMk cId="2004552386" sldId="2147483648"/>
              <pc:sldLayoutMk cId="2561950313" sldId="2147483653"/>
              <ac:picMk id="11" creationId="{1A574405-D5CE-4EA1-B763-9CF06A0FA334}"/>
            </ac:picMkLst>
          </pc:picChg>
        </pc:sldLayoutChg>
        <pc:sldLayoutChg chg="setBg">
          <pc:chgData name="Ayman Akhras" userId="c8cc8a03-07ae-45b8-84e4-d5f5ed21c2ea" providerId="ADAL" clId="{46E8E44B-E546-403B-BE2C-6FBE2A400CBF}" dt="2021-06-06T19:23:42.653" v="7"/>
          <pc:sldLayoutMkLst>
            <pc:docMk/>
            <pc:sldMasterMk cId="2004552386" sldId="2147483648"/>
            <pc:sldLayoutMk cId="1196282304" sldId="2147483654"/>
          </pc:sldLayoutMkLst>
        </pc:sldLayoutChg>
        <pc:sldLayoutChg chg="setBg">
          <pc:chgData name="Ayman Akhras" userId="c8cc8a03-07ae-45b8-84e4-d5f5ed21c2ea" providerId="ADAL" clId="{46E8E44B-E546-403B-BE2C-6FBE2A400CBF}" dt="2021-06-06T19:23:42.653" v="7"/>
          <pc:sldLayoutMkLst>
            <pc:docMk/>
            <pc:sldMasterMk cId="2004552386" sldId="2147483648"/>
            <pc:sldLayoutMk cId="1702001885" sldId="2147483655"/>
          </pc:sldLayoutMkLst>
        </pc:sldLayoutChg>
        <pc:sldLayoutChg chg="setBg">
          <pc:chgData name="Ayman Akhras" userId="c8cc8a03-07ae-45b8-84e4-d5f5ed21c2ea" providerId="ADAL" clId="{46E8E44B-E546-403B-BE2C-6FBE2A400CBF}" dt="2021-06-06T19:23:42.653" v="7"/>
          <pc:sldLayoutMkLst>
            <pc:docMk/>
            <pc:sldMasterMk cId="2004552386" sldId="2147483648"/>
            <pc:sldLayoutMk cId="2814920233" sldId="2147483656"/>
          </pc:sldLayoutMkLst>
        </pc:sldLayoutChg>
        <pc:sldLayoutChg chg="setBg">
          <pc:chgData name="Ayman Akhras" userId="c8cc8a03-07ae-45b8-84e4-d5f5ed21c2ea" providerId="ADAL" clId="{46E8E44B-E546-403B-BE2C-6FBE2A400CBF}" dt="2021-06-06T19:23:42.653" v="7"/>
          <pc:sldLayoutMkLst>
            <pc:docMk/>
            <pc:sldMasterMk cId="2004552386" sldId="2147483648"/>
            <pc:sldLayoutMk cId="4262709804" sldId="2147483657"/>
          </pc:sldLayoutMkLst>
        </pc:sldLayoutChg>
        <pc:sldLayoutChg chg="setBg">
          <pc:chgData name="Ayman Akhras" userId="c8cc8a03-07ae-45b8-84e4-d5f5ed21c2ea" providerId="ADAL" clId="{46E8E44B-E546-403B-BE2C-6FBE2A400CBF}" dt="2021-06-06T19:23:42.653" v="7"/>
          <pc:sldLayoutMkLst>
            <pc:docMk/>
            <pc:sldMasterMk cId="2004552386" sldId="2147483648"/>
            <pc:sldLayoutMk cId="1225423352" sldId="2147483658"/>
          </pc:sldLayoutMkLst>
        </pc:sldLayoutChg>
        <pc:sldLayoutChg chg="setBg">
          <pc:chgData name="Ayman Akhras" userId="c8cc8a03-07ae-45b8-84e4-d5f5ed21c2ea" providerId="ADAL" clId="{46E8E44B-E546-403B-BE2C-6FBE2A400CBF}" dt="2021-06-06T19:23:42.653" v="7"/>
          <pc:sldLayoutMkLst>
            <pc:docMk/>
            <pc:sldMasterMk cId="2004552386" sldId="2147483648"/>
            <pc:sldLayoutMk cId="80162763" sldId="2147483659"/>
          </pc:sldLayoutMkLst>
        </pc:sldLayoutChg>
      </pc:sldMasterChg>
      <pc:sldMasterChg chg="new mod setBg addSldLayout modSldLayout">
        <pc:chgData name="Ayman Akhras" userId="c8cc8a03-07ae-45b8-84e4-d5f5ed21c2ea" providerId="ADAL" clId="{46E8E44B-E546-403B-BE2C-6FBE2A400CBF}" dt="2021-06-06T19:23:42.653" v="7"/>
        <pc:sldMasterMkLst>
          <pc:docMk/>
          <pc:sldMasterMk cId="2467950975" sldId="2147483660"/>
        </pc:sldMasterMkLst>
        <pc:sldLayoutChg chg="new replId setBg">
          <pc:chgData name="Ayman Akhras" userId="c8cc8a03-07ae-45b8-84e4-d5f5ed21c2ea" providerId="ADAL" clId="{46E8E44B-E546-403B-BE2C-6FBE2A400CBF}" dt="2021-06-06T19:23:42.653" v="7"/>
          <pc:sldLayoutMkLst>
            <pc:docMk/>
            <pc:sldMasterMk cId="2467950975" sldId="2147483660"/>
            <pc:sldLayoutMk cId="2077522559" sldId="2147483661"/>
          </pc:sldLayoutMkLst>
        </pc:sldLayoutChg>
        <pc:sldLayoutChg chg="new replId setBg">
          <pc:chgData name="Ayman Akhras" userId="c8cc8a03-07ae-45b8-84e4-d5f5ed21c2ea" providerId="ADAL" clId="{46E8E44B-E546-403B-BE2C-6FBE2A400CBF}" dt="2021-06-06T19:23:42.653" v="7"/>
          <pc:sldLayoutMkLst>
            <pc:docMk/>
            <pc:sldMasterMk cId="2467950975" sldId="2147483660"/>
            <pc:sldLayoutMk cId="3125067659" sldId="2147483662"/>
          </pc:sldLayoutMkLst>
        </pc:sldLayoutChg>
        <pc:sldLayoutChg chg="new replId setBg">
          <pc:chgData name="Ayman Akhras" userId="c8cc8a03-07ae-45b8-84e4-d5f5ed21c2ea" providerId="ADAL" clId="{46E8E44B-E546-403B-BE2C-6FBE2A400CBF}" dt="2021-06-06T19:23:42.653" v="7"/>
          <pc:sldLayoutMkLst>
            <pc:docMk/>
            <pc:sldMasterMk cId="2467950975" sldId="2147483660"/>
            <pc:sldLayoutMk cId="2383570267" sldId="2147483663"/>
          </pc:sldLayoutMkLst>
        </pc:sldLayoutChg>
        <pc:sldLayoutChg chg="new replId setBg">
          <pc:chgData name="Ayman Akhras" userId="c8cc8a03-07ae-45b8-84e4-d5f5ed21c2ea" providerId="ADAL" clId="{46E8E44B-E546-403B-BE2C-6FBE2A400CBF}" dt="2021-06-06T19:23:42.653" v="7"/>
          <pc:sldLayoutMkLst>
            <pc:docMk/>
            <pc:sldMasterMk cId="2467950975" sldId="2147483660"/>
            <pc:sldLayoutMk cId="1953244053" sldId="2147483664"/>
          </pc:sldLayoutMkLst>
        </pc:sldLayoutChg>
        <pc:sldLayoutChg chg="new replId setBg">
          <pc:chgData name="Ayman Akhras" userId="c8cc8a03-07ae-45b8-84e4-d5f5ed21c2ea" providerId="ADAL" clId="{46E8E44B-E546-403B-BE2C-6FBE2A400CBF}" dt="2021-06-06T19:23:42.653" v="7"/>
          <pc:sldLayoutMkLst>
            <pc:docMk/>
            <pc:sldMasterMk cId="2467950975" sldId="2147483660"/>
            <pc:sldLayoutMk cId="1032612786" sldId="2147483665"/>
          </pc:sldLayoutMkLst>
        </pc:sldLayoutChg>
        <pc:sldLayoutChg chg="new replId setBg">
          <pc:chgData name="Ayman Akhras" userId="c8cc8a03-07ae-45b8-84e4-d5f5ed21c2ea" providerId="ADAL" clId="{46E8E44B-E546-403B-BE2C-6FBE2A400CBF}" dt="2021-06-06T19:23:42.653" v="7"/>
          <pc:sldLayoutMkLst>
            <pc:docMk/>
            <pc:sldMasterMk cId="2467950975" sldId="2147483660"/>
            <pc:sldLayoutMk cId="2990101329" sldId="2147483666"/>
          </pc:sldLayoutMkLst>
        </pc:sldLayoutChg>
        <pc:sldLayoutChg chg="new replId setBg">
          <pc:chgData name="Ayman Akhras" userId="c8cc8a03-07ae-45b8-84e4-d5f5ed21c2ea" providerId="ADAL" clId="{46E8E44B-E546-403B-BE2C-6FBE2A400CBF}" dt="2021-06-06T19:23:42.653" v="7"/>
          <pc:sldLayoutMkLst>
            <pc:docMk/>
            <pc:sldMasterMk cId="2467950975" sldId="2147483660"/>
            <pc:sldLayoutMk cId="371419542" sldId="2147483667"/>
          </pc:sldLayoutMkLst>
        </pc:sldLayoutChg>
        <pc:sldLayoutChg chg="new replId setBg">
          <pc:chgData name="Ayman Akhras" userId="c8cc8a03-07ae-45b8-84e4-d5f5ed21c2ea" providerId="ADAL" clId="{46E8E44B-E546-403B-BE2C-6FBE2A400CBF}" dt="2021-06-06T19:23:42.653" v="7"/>
          <pc:sldLayoutMkLst>
            <pc:docMk/>
            <pc:sldMasterMk cId="2467950975" sldId="2147483660"/>
            <pc:sldLayoutMk cId="4024698002" sldId="2147483668"/>
          </pc:sldLayoutMkLst>
        </pc:sldLayoutChg>
        <pc:sldLayoutChg chg="new replId setBg">
          <pc:chgData name="Ayman Akhras" userId="c8cc8a03-07ae-45b8-84e4-d5f5ed21c2ea" providerId="ADAL" clId="{46E8E44B-E546-403B-BE2C-6FBE2A400CBF}" dt="2021-06-06T19:23:42.653" v="7"/>
          <pc:sldLayoutMkLst>
            <pc:docMk/>
            <pc:sldMasterMk cId="2467950975" sldId="2147483660"/>
            <pc:sldLayoutMk cId="3158497080" sldId="2147483669"/>
          </pc:sldLayoutMkLst>
        </pc:sldLayoutChg>
        <pc:sldLayoutChg chg="new replId setBg">
          <pc:chgData name="Ayman Akhras" userId="c8cc8a03-07ae-45b8-84e4-d5f5ed21c2ea" providerId="ADAL" clId="{46E8E44B-E546-403B-BE2C-6FBE2A400CBF}" dt="2021-06-06T19:23:42.653" v="7"/>
          <pc:sldLayoutMkLst>
            <pc:docMk/>
            <pc:sldMasterMk cId="2467950975" sldId="2147483660"/>
            <pc:sldLayoutMk cId="3992688615" sldId="2147483670"/>
          </pc:sldLayoutMkLst>
        </pc:sldLayoutChg>
        <pc:sldLayoutChg chg="new replId setBg">
          <pc:chgData name="Ayman Akhras" userId="c8cc8a03-07ae-45b8-84e4-d5f5ed21c2ea" providerId="ADAL" clId="{46E8E44B-E546-403B-BE2C-6FBE2A400CBF}" dt="2021-06-06T19:23:42.653" v="7"/>
          <pc:sldLayoutMkLst>
            <pc:docMk/>
            <pc:sldMasterMk cId="2467950975" sldId="2147483660"/>
            <pc:sldLayoutMk cId="4200111302" sldId="2147483671"/>
          </pc:sldLayoutMkLst>
        </pc:sldLayoutChg>
      </pc:sldMasterChg>
      <pc:sldMasterChg chg="new mod setBg addSldLayout modSldLayout">
        <pc:chgData name="Ayman Akhras" userId="c8cc8a03-07ae-45b8-84e4-d5f5ed21c2ea" providerId="ADAL" clId="{46E8E44B-E546-403B-BE2C-6FBE2A400CBF}" dt="2021-06-06T19:23:42.653" v="7"/>
        <pc:sldMasterMkLst>
          <pc:docMk/>
          <pc:sldMasterMk cId="2061877624" sldId="2147483672"/>
        </pc:sldMasterMkLst>
        <pc:sldLayoutChg chg="new replId setBg">
          <pc:chgData name="Ayman Akhras" userId="c8cc8a03-07ae-45b8-84e4-d5f5ed21c2ea" providerId="ADAL" clId="{46E8E44B-E546-403B-BE2C-6FBE2A400CBF}" dt="2021-06-06T19:23:42.653" v="7"/>
          <pc:sldLayoutMkLst>
            <pc:docMk/>
            <pc:sldMasterMk cId="2061877624" sldId="2147483672"/>
            <pc:sldLayoutMk cId="404190006" sldId="2147483673"/>
          </pc:sldLayoutMkLst>
        </pc:sldLayoutChg>
        <pc:sldLayoutChg chg="new replId setBg">
          <pc:chgData name="Ayman Akhras" userId="c8cc8a03-07ae-45b8-84e4-d5f5ed21c2ea" providerId="ADAL" clId="{46E8E44B-E546-403B-BE2C-6FBE2A400CBF}" dt="2021-06-06T19:23:42.653" v="7"/>
          <pc:sldLayoutMkLst>
            <pc:docMk/>
            <pc:sldMasterMk cId="2061877624" sldId="2147483672"/>
            <pc:sldLayoutMk cId="324582230" sldId="2147483674"/>
          </pc:sldLayoutMkLst>
        </pc:sldLayoutChg>
        <pc:sldLayoutChg chg="new replId setBg">
          <pc:chgData name="Ayman Akhras" userId="c8cc8a03-07ae-45b8-84e4-d5f5ed21c2ea" providerId="ADAL" clId="{46E8E44B-E546-403B-BE2C-6FBE2A400CBF}" dt="2021-06-06T19:23:42.653" v="7"/>
          <pc:sldLayoutMkLst>
            <pc:docMk/>
            <pc:sldMasterMk cId="2061877624" sldId="2147483672"/>
            <pc:sldLayoutMk cId="1220092523" sldId="2147483675"/>
          </pc:sldLayoutMkLst>
        </pc:sldLayoutChg>
        <pc:sldLayoutChg chg="new replId setBg">
          <pc:chgData name="Ayman Akhras" userId="c8cc8a03-07ae-45b8-84e4-d5f5ed21c2ea" providerId="ADAL" clId="{46E8E44B-E546-403B-BE2C-6FBE2A400CBF}" dt="2021-06-06T19:23:42.653" v="7"/>
          <pc:sldLayoutMkLst>
            <pc:docMk/>
            <pc:sldMasterMk cId="2061877624" sldId="2147483672"/>
            <pc:sldLayoutMk cId="330954165" sldId="2147483676"/>
          </pc:sldLayoutMkLst>
        </pc:sldLayoutChg>
        <pc:sldLayoutChg chg="new replId setBg">
          <pc:chgData name="Ayman Akhras" userId="c8cc8a03-07ae-45b8-84e4-d5f5ed21c2ea" providerId="ADAL" clId="{46E8E44B-E546-403B-BE2C-6FBE2A400CBF}" dt="2021-06-06T19:23:42.653" v="7"/>
          <pc:sldLayoutMkLst>
            <pc:docMk/>
            <pc:sldMasterMk cId="2061877624" sldId="2147483672"/>
            <pc:sldLayoutMk cId="2252587777" sldId="2147483677"/>
          </pc:sldLayoutMkLst>
        </pc:sldLayoutChg>
        <pc:sldLayoutChg chg="new replId setBg">
          <pc:chgData name="Ayman Akhras" userId="c8cc8a03-07ae-45b8-84e4-d5f5ed21c2ea" providerId="ADAL" clId="{46E8E44B-E546-403B-BE2C-6FBE2A400CBF}" dt="2021-06-06T19:23:42.653" v="7"/>
          <pc:sldLayoutMkLst>
            <pc:docMk/>
            <pc:sldMasterMk cId="2061877624" sldId="2147483672"/>
            <pc:sldLayoutMk cId="4145589117" sldId="2147483678"/>
          </pc:sldLayoutMkLst>
        </pc:sldLayoutChg>
        <pc:sldLayoutChg chg="new replId setBg">
          <pc:chgData name="Ayman Akhras" userId="c8cc8a03-07ae-45b8-84e4-d5f5ed21c2ea" providerId="ADAL" clId="{46E8E44B-E546-403B-BE2C-6FBE2A400CBF}" dt="2021-06-06T19:23:42.653" v="7"/>
          <pc:sldLayoutMkLst>
            <pc:docMk/>
            <pc:sldMasterMk cId="2061877624" sldId="2147483672"/>
            <pc:sldLayoutMk cId="1911973399" sldId="2147483679"/>
          </pc:sldLayoutMkLst>
        </pc:sldLayoutChg>
        <pc:sldLayoutChg chg="new replId setBg">
          <pc:chgData name="Ayman Akhras" userId="c8cc8a03-07ae-45b8-84e4-d5f5ed21c2ea" providerId="ADAL" clId="{46E8E44B-E546-403B-BE2C-6FBE2A400CBF}" dt="2021-06-06T19:23:42.653" v="7"/>
          <pc:sldLayoutMkLst>
            <pc:docMk/>
            <pc:sldMasterMk cId="2061877624" sldId="2147483672"/>
            <pc:sldLayoutMk cId="1046515053" sldId="2147483680"/>
          </pc:sldLayoutMkLst>
        </pc:sldLayoutChg>
        <pc:sldLayoutChg chg="new replId setBg">
          <pc:chgData name="Ayman Akhras" userId="c8cc8a03-07ae-45b8-84e4-d5f5ed21c2ea" providerId="ADAL" clId="{46E8E44B-E546-403B-BE2C-6FBE2A400CBF}" dt="2021-06-06T19:23:42.653" v="7"/>
          <pc:sldLayoutMkLst>
            <pc:docMk/>
            <pc:sldMasterMk cId="2061877624" sldId="2147483672"/>
            <pc:sldLayoutMk cId="3747869443" sldId="2147483681"/>
          </pc:sldLayoutMkLst>
        </pc:sldLayoutChg>
        <pc:sldLayoutChg chg="new replId setBg">
          <pc:chgData name="Ayman Akhras" userId="c8cc8a03-07ae-45b8-84e4-d5f5ed21c2ea" providerId="ADAL" clId="{46E8E44B-E546-403B-BE2C-6FBE2A400CBF}" dt="2021-06-06T19:23:42.653" v="7"/>
          <pc:sldLayoutMkLst>
            <pc:docMk/>
            <pc:sldMasterMk cId="2061877624" sldId="2147483672"/>
            <pc:sldLayoutMk cId="2951898005" sldId="2147483682"/>
          </pc:sldLayoutMkLst>
        </pc:sldLayoutChg>
        <pc:sldLayoutChg chg="new replId setBg">
          <pc:chgData name="Ayman Akhras" userId="c8cc8a03-07ae-45b8-84e4-d5f5ed21c2ea" providerId="ADAL" clId="{46E8E44B-E546-403B-BE2C-6FBE2A400CBF}" dt="2021-06-06T19:23:42.653" v="7"/>
          <pc:sldLayoutMkLst>
            <pc:docMk/>
            <pc:sldMasterMk cId="2061877624" sldId="2147483672"/>
            <pc:sldLayoutMk cId="2673526732" sldId="2147483683"/>
          </pc:sldLayoutMkLst>
        </pc:sldLayoutChg>
      </pc:sldMasterChg>
      <pc:sldMasterChg chg="new mod addSldLayout">
        <pc:chgData name="Ayman Akhras" userId="c8cc8a03-07ae-45b8-84e4-d5f5ed21c2ea" providerId="ADAL" clId="{46E8E44B-E546-403B-BE2C-6FBE2A400CBF}" dt="2021-06-06T19:28:11.827" v="22" actId="6938"/>
        <pc:sldMasterMkLst>
          <pc:docMk/>
          <pc:sldMasterMk cId="1685769459" sldId="2147483684"/>
        </pc:sldMasterMkLst>
        <pc:sldLayoutChg chg="new replId">
          <pc:chgData name="Ayman Akhras" userId="c8cc8a03-07ae-45b8-84e4-d5f5ed21c2ea" providerId="ADAL" clId="{46E8E44B-E546-403B-BE2C-6FBE2A400CBF}" dt="2021-06-06T19:28:11.827" v="22" actId="6938"/>
          <pc:sldLayoutMkLst>
            <pc:docMk/>
            <pc:sldMasterMk cId="1685769459" sldId="2147483684"/>
            <pc:sldLayoutMk cId="3426003962" sldId="2147483685"/>
          </pc:sldLayoutMkLst>
        </pc:sldLayoutChg>
        <pc:sldLayoutChg chg="new replId">
          <pc:chgData name="Ayman Akhras" userId="c8cc8a03-07ae-45b8-84e4-d5f5ed21c2ea" providerId="ADAL" clId="{46E8E44B-E546-403B-BE2C-6FBE2A400CBF}" dt="2021-06-06T19:28:11.827" v="22" actId="6938"/>
          <pc:sldLayoutMkLst>
            <pc:docMk/>
            <pc:sldMasterMk cId="1685769459" sldId="2147483684"/>
            <pc:sldLayoutMk cId="2783391897" sldId="2147483686"/>
          </pc:sldLayoutMkLst>
        </pc:sldLayoutChg>
        <pc:sldLayoutChg chg="new replId">
          <pc:chgData name="Ayman Akhras" userId="c8cc8a03-07ae-45b8-84e4-d5f5ed21c2ea" providerId="ADAL" clId="{46E8E44B-E546-403B-BE2C-6FBE2A400CBF}" dt="2021-06-06T19:28:11.827" v="22" actId="6938"/>
          <pc:sldLayoutMkLst>
            <pc:docMk/>
            <pc:sldMasterMk cId="1685769459" sldId="2147483684"/>
            <pc:sldLayoutMk cId="608622772" sldId="2147483687"/>
          </pc:sldLayoutMkLst>
        </pc:sldLayoutChg>
        <pc:sldLayoutChg chg="new replId">
          <pc:chgData name="Ayman Akhras" userId="c8cc8a03-07ae-45b8-84e4-d5f5ed21c2ea" providerId="ADAL" clId="{46E8E44B-E546-403B-BE2C-6FBE2A400CBF}" dt="2021-06-06T19:28:11.827" v="22" actId="6938"/>
          <pc:sldLayoutMkLst>
            <pc:docMk/>
            <pc:sldMasterMk cId="1685769459" sldId="2147483684"/>
            <pc:sldLayoutMk cId="4158376127" sldId="2147483688"/>
          </pc:sldLayoutMkLst>
        </pc:sldLayoutChg>
        <pc:sldLayoutChg chg="new replId">
          <pc:chgData name="Ayman Akhras" userId="c8cc8a03-07ae-45b8-84e4-d5f5ed21c2ea" providerId="ADAL" clId="{46E8E44B-E546-403B-BE2C-6FBE2A400CBF}" dt="2021-06-06T19:28:11.827" v="22" actId="6938"/>
          <pc:sldLayoutMkLst>
            <pc:docMk/>
            <pc:sldMasterMk cId="1685769459" sldId="2147483684"/>
            <pc:sldLayoutMk cId="884536595" sldId="2147483689"/>
          </pc:sldLayoutMkLst>
        </pc:sldLayoutChg>
        <pc:sldLayoutChg chg="new replId">
          <pc:chgData name="Ayman Akhras" userId="c8cc8a03-07ae-45b8-84e4-d5f5ed21c2ea" providerId="ADAL" clId="{46E8E44B-E546-403B-BE2C-6FBE2A400CBF}" dt="2021-06-06T19:28:11.827" v="22" actId="6938"/>
          <pc:sldLayoutMkLst>
            <pc:docMk/>
            <pc:sldMasterMk cId="1685769459" sldId="2147483684"/>
            <pc:sldLayoutMk cId="1295079118" sldId="2147483690"/>
          </pc:sldLayoutMkLst>
        </pc:sldLayoutChg>
        <pc:sldLayoutChg chg="new replId">
          <pc:chgData name="Ayman Akhras" userId="c8cc8a03-07ae-45b8-84e4-d5f5ed21c2ea" providerId="ADAL" clId="{46E8E44B-E546-403B-BE2C-6FBE2A400CBF}" dt="2021-06-06T19:28:11.827" v="22" actId="6938"/>
          <pc:sldLayoutMkLst>
            <pc:docMk/>
            <pc:sldMasterMk cId="1685769459" sldId="2147483684"/>
            <pc:sldLayoutMk cId="2027112048" sldId="2147483691"/>
          </pc:sldLayoutMkLst>
        </pc:sldLayoutChg>
        <pc:sldLayoutChg chg="new replId">
          <pc:chgData name="Ayman Akhras" userId="c8cc8a03-07ae-45b8-84e4-d5f5ed21c2ea" providerId="ADAL" clId="{46E8E44B-E546-403B-BE2C-6FBE2A400CBF}" dt="2021-06-06T19:28:11.827" v="22" actId="6938"/>
          <pc:sldLayoutMkLst>
            <pc:docMk/>
            <pc:sldMasterMk cId="1685769459" sldId="2147483684"/>
            <pc:sldLayoutMk cId="4245580131" sldId="2147483692"/>
          </pc:sldLayoutMkLst>
        </pc:sldLayoutChg>
        <pc:sldLayoutChg chg="new replId">
          <pc:chgData name="Ayman Akhras" userId="c8cc8a03-07ae-45b8-84e4-d5f5ed21c2ea" providerId="ADAL" clId="{46E8E44B-E546-403B-BE2C-6FBE2A400CBF}" dt="2021-06-06T19:28:11.827" v="22" actId="6938"/>
          <pc:sldLayoutMkLst>
            <pc:docMk/>
            <pc:sldMasterMk cId="1685769459" sldId="2147483684"/>
            <pc:sldLayoutMk cId="4114059213" sldId="2147483693"/>
          </pc:sldLayoutMkLst>
        </pc:sldLayoutChg>
        <pc:sldLayoutChg chg="new replId">
          <pc:chgData name="Ayman Akhras" userId="c8cc8a03-07ae-45b8-84e4-d5f5ed21c2ea" providerId="ADAL" clId="{46E8E44B-E546-403B-BE2C-6FBE2A400CBF}" dt="2021-06-06T19:28:11.827" v="22" actId="6938"/>
          <pc:sldLayoutMkLst>
            <pc:docMk/>
            <pc:sldMasterMk cId="1685769459" sldId="2147483684"/>
            <pc:sldLayoutMk cId="1005439943" sldId="2147483694"/>
          </pc:sldLayoutMkLst>
        </pc:sldLayoutChg>
        <pc:sldLayoutChg chg="new replId">
          <pc:chgData name="Ayman Akhras" userId="c8cc8a03-07ae-45b8-84e4-d5f5ed21c2ea" providerId="ADAL" clId="{46E8E44B-E546-403B-BE2C-6FBE2A400CBF}" dt="2021-06-06T19:28:11.827" v="22" actId="6938"/>
          <pc:sldLayoutMkLst>
            <pc:docMk/>
            <pc:sldMasterMk cId="1685769459" sldId="2147483684"/>
            <pc:sldLayoutMk cId="2746036628" sldId="2147483695"/>
          </pc:sldLayoutMkLst>
        </pc:sldLayoutChg>
      </pc:sldMasterChg>
    </pc:docChg>
  </pc:docChgLst>
  <pc:docChgLst>
    <pc:chgData name="Yasemin Al-Banna" userId="838ee23b-7b2c-4404-bc40-a109397d9b9b" providerId="ADAL" clId="{26F311CD-C3C3-4598-9B06-B30AF4B69DB8}"/>
    <pc:docChg chg="undo custSel addSld modSld">
      <pc:chgData name="Yasemin Al-Banna" userId="838ee23b-7b2c-4404-bc40-a109397d9b9b" providerId="ADAL" clId="{26F311CD-C3C3-4598-9B06-B30AF4B69DB8}" dt="2021-06-06T21:30:27.868" v="1300" actId="114"/>
      <pc:docMkLst>
        <pc:docMk/>
      </pc:docMkLst>
      <pc:sldChg chg="modSp mod">
        <pc:chgData name="Yasemin Al-Banna" userId="838ee23b-7b2c-4404-bc40-a109397d9b9b" providerId="ADAL" clId="{26F311CD-C3C3-4598-9B06-B30AF4B69DB8}" dt="2021-06-06T20:59:42.697" v="573" actId="207"/>
        <pc:sldMkLst>
          <pc:docMk/>
          <pc:sldMk cId="289550184" sldId="256"/>
        </pc:sldMkLst>
        <pc:spChg chg="mod">
          <ac:chgData name="Yasemin Al-Banna" userId="838ee23b-7b2c-4404-bc40-a109397d9b9b" providerId="ADAL" clId="{26F311CD-C3C3-4598-9B06-B30AF4B69DB8}" dt="2021-06-06T20:59:42.697" v="573" actId="207"/>
          <ac:spMkLst>
            <pc:docMk/>
            <pc:sldMk cId="289550184" sldId="256"/>
            <ac:spMk id="2" creationId="{19ABF103-62B0-4126-8C3B-1418605210F0}"/>
          </ac:spMkLst>
        </pc:spChg>
      </pc:sldChg>
      <pc:sldChg chg="modSp new mod">
        <pc:chgData name="Yasemin Al-Banna" userId="838ee23b-7b2c-4404-bc40-a109397d9b9b" providerId="ADAL" clId="{26F311CD-C3C3-4598-9B06-B30AF4B69DB8}" dt="2021-06-06T21:30:27.868" v="1300" actId="114"/>
        <pc:sldMkLst>
          <pc:docMk/>
          <pc:sldMk cId="1705823842" sldId="257"/>
        </pc:sldMkLst>
        <pc:spChg chg="mod">
          <ac:chgData name="Yasemin Al-Banna" userId="838ee23b-7b2c-4404-bc40-a109397d9b9b" providerId="ADAL" clId="{26F311CD-C3C3-4598-9B06-B30AF4B69DB8}" dt="2021-06-06T20:59:57.563" v="575" actId="207"/>
          <ac:spMkLst>
            <pc:docMk/>
            <pc:sldMk cId="1705823842" sldId="257"/>
            <ac:spMk id="2" creationId="{B2E36F6D-75FC-4D42-A26B-05941E795D85}"/>
          </ac:spMkLst>
        </pc:spChg>
        <pc:spChg chg="mod">
          <ac:chgData name="Yasemin Al-Banna" userId="838ee23b-7b2c-4404-bc40-a109397d9b9b" providerId="ADAL" clId="{26F311CD-C3C3-4598-9B06-B30AF4B69DB8}" dt="2021-06-06T21:30:27.868" v="1300" actId="114"/>
          <ac:spMkLst>
            <pc:docMk/>
            <pc:sldMk cId="1705823842" sldId="257"/>
            <ac:spMk id="3" creationId="{9ADECE29-A0E4-456D-A012-602E211B2A08}"/>
          </ac:spMkLst>
        </pc:spChg>
      </pc:sldChg>
      <pc:sldChg chg="modSp new mod">
        <pc:chgData name="Yasemin Al-Banna" userId="838ee23b-7b2c-4404-bc40-a109397d9b9b" providerId="ADAL" clId="{26F311CD-C3C3-4598-9B06-B30AF4B69DB8}" dt="2021-06-06T21:00:02.743" v="577" actId="207"/>
        <pc:sldMkLst>
          <pc:docMk/>
          <pc:sldMk cId="1252804265" sldId="258"/>
        </pc:sldMkLst>
        <pc:spChg chg="mod">
          <ac:chgData name="Yasemin Al-Banna" userId="838ee23b-7b2c-4404-bc40-a109397d9b9b" providerId="ADAL" clId="{26F311CD-C3C3-4598-9B06-B30AF4B69DB8}" dt="2021-06-06T21:00:02.743" v="577" actId="207"/>
          <ac:spMkLst>
            <pc:docMk/>
            <pc:sldMk cId="1252804265" sldId="258"/>
            <ac:spMk id="2" creationId="{54E77735-DF0D-41E1-AB32-B9F04AAA1516}"/>
          </ac:spMkLst>
        </pc:spChg>
        <pc:spChg chg="mod">
          <ac:chgData name="Yasemin Al-Banna" userId="838ee23b-7b2c-4404-bc40-a109397d9b9b" providerId="ADAL" clId="{26F311CD-C3C3-4598-9B06-B30AF4B69DB8}" dt="2021-06-06T21:00:00.499" v="576" actId="207"/>
          <ac:spMkLst>
            <pc:docMk/>
            <pc:sldMk cId="1252804265" sldId="258"/>
            <ac:spMk id="3" creationId="{0112D530-CA73-492B-811D-4A647B705066}"/>
          </ac:spMkLst>
        </pc:spChg>
      </pc:sldChg>
      <pc:sldChg chg="modSp new mod">
        <pc:chgData name="Yasemin Al-Banna" userId="838ee23b-7b2c-4404-bc40-a109397d9b9b" providerId="ADAL" clId="{26F311CD-C3C3-4598-9B06-B30AF4B69DB8}" dt="2021-06-06T21:00:09.697" v="579" actId="207"/>
        <pc:sldMkLst>
          <pc:docMk/>
          <pc:sldMk cId="3326548269" sldId="259"/>
        </pc:sldMkLst>
        <pc:spChg chg="mod">
          <ac:chgData name="Yasemin Al-Banna" userId="838ee23b-7b2c-4404-bc40-a109397d9b9b" providerId="ADAL" clId="{26F311CD-C3C3-4598-9B06-B30AF4B69DB8}" dt="2021-06-06T21:00:09.697" v="579" actId="207"/>
          <ac:spMkLst>
            <pc:docMk/>
            <pc:sldMk cId="3326548269" sldId="259"/>
            <ac:spMk id="2" creationId="{68469D7E-CF54-42C6-BF52-12474B24B6F6}"/>
          </ac:spMkLst>
        </pc:spChg>
        <pc:spChg chg="mod">
          <ac:chgData name="Yasemin Al-Banna" userId="838ee23b-7b2c-4404-bc40-a109397d9b9b" providerId="ADAL" clId="{26F311CD-C3C3-4598-9B06-B30AF4B69DB8}" dt="2021-06-06T21:00:07.965" v="578" actId="207"/>
          <ac:spMkLst>
            <pc:docMk/>
            <pc:sldMk cId="3326548269" sldId="259"/>
            <ac:spMk id="3" creationId="{2860B211-5379-4ED7-AB0C-4F37A2001423}"/>
          </ac:spMkLst>
        </pc:spChg>
      </pc:sldChg>
      <pc:sldChg chg="modSp new mod">
        <pc:chgData name="Yasemin Al-Banna" userId="838ee23b-7b2c-4404-bc40-a109397d9b9b" providerId="ADAL" clId="{26F311CD-C3C3-4598-9B06-B30AF4B69DB8}" dt="2021-06-06T21:02:48.010" v="661" actId="1076"/>
        <pc:sldMkLst>
          <pc:docMk/>
          <pc:sldMk cId="1567380957" sldId="264"/>
        </pc:sldMkLst>
        <pc:spChg chg="mod">
          <ac:chgData name="Yasemin Al-Banna" userId="838ee23b-7b2c-4404-bc40-a109397d9b9b" providerId="ADAL" clId="{26F311CD-C3C3-4598-9B06-B30AF4B69DB8}" dt="2021-06-06T21:00:12.803" v="580" actId="207"/>
          <ac:spMkLst>
            <pc:docMk/>
            <pc:sldMk cId="1567380957" sldId="264"/>
            <ac:spMk id="2" creationId="{F3C4AACD-1781-4161-8EA4-C0B0E09D5A31}"/>
          </ac:spMkLst>
        </pc:spChg>
        <pc:spChg chg="mod">
          <ac:chgData name="Yasemin Al-Banna" userId="838ee23b-7b2c-4404-bc40-a109397d9b9b" providerId="ADAL" clId="{26F311CD-C3C3-4598-9B06-B30AF4B69DB8}" dt="2021-06-06T21:02:48.010" v="661" actId="1076"/>
          <ac:spMkLst>
            <pc:docMk/>
            <pc:sldMk cId="1567380957" sldId="264"/>
            <ac:spMk id="3" creationId="{A271D7F0-929A-4989-BEE5-D96BBA88C8A7}"/>
          </ac:spMkLst>
        </pc:spChg>
      </pc:sldChg>
      <pc:sldChg chg="modSp new mod">
        <pc:chgData name="Yasemin Al-Banna" userId="838ee23b-7b2c-4404-bc40-a109397d9b9b" providerId="ADAL" clId="{26F311CD-C3C3-4598-9B06-B30AF4B69DB8}" dt="2021-06-06T21:10:38.256" v="788" actId="207"/>
        <pc:sldMkLst>
          <pc:docMk/>
          <pc:sldMk cId="3876119536" sldId="265"/>
        </pc:sldMkLst>
        <pc:spChg chg="mod">
          <ac:chgData name="Yasemin Al-Banna" userId="838ee23b-7b2c-4404-bc40-a109397d9b9b" providerId="ADAL" clId="{26F311CD-C3C3-4598-9B06-B30AF4B69DB8}" dt="2021-06-06T21:10:38.256" v="788" actId="207"/>
          <ac:spMkLst>
            <pc:docMk/>
            <pc:sldMk cId="3876119536" sldId="265"/>
            <ac:spMk id="2" creationId="{A5C429BE-29E6-4D92-9FFD-B384DA89BC39}"/>
          </ac:spMkLst>
        </pc:spChg>
        <pc:spChg chg="mod">
          <ac:chgData name="Yasemin Al-Banna" userId="838ee23b-7b2c-4404-bc40-a109397d9b9b" providerId="ADAL" clId="{26F311CD-C3C3-4598-9B06-B30AF4B69DB8}" dt="2021-06-06T21:10:26.870" v="787" actId="20577"/>
          <ac:spMkLst>
            <pc:docMk/>
            <pc:sldMk cId="3876119536" sldId="265"/>
            <ac:spMk id="3" creationId="{370A1B45-8FB8-4364-9B00-7736F14F2DF7}"/>
          </ac:spMkLst>
        </pc:spChg>
      </pc:sldChg>
      <pc:sldChg chg="addSp delSp modSp new mod">
        <pc:chgData name="Yasemin Al-Banna" userId="838ee23b-7b2c-4404-bc40-a109397d9b9b" providerId="ADAL" clId="{26F311CD-C3C3-4598-9B06-B30AF4B69DB8}" dt="2021-06-06T21:19:01.556" v="991" actId="1582"/>
        <pc:sldMkLst>
          <pc:docMk/>
          <pc:sldMk cId="1764157307" sldId="266"/>
        </pc:sldMkLst>
        <pc:spChg chg="mod">
          <ac:chgData name="Yasemin Al-Banna" userId="838ee23b-7b2c-4404-bc40-a109397d9b9b" providerId="ADAL" clId="{26F311CD-C3C3-4598-9B06-B30AF4B69DB8}" dt="2021-06-06T21:17:50.122" v="970" actId="1076"/>
          <ac:spMkLst>
            <pc:docMk/>
            <pc:sldMk cId="1764157307" sldId="266"/>
            <ac:spMk id="2" creationId="{4BC3E3BD-06CB-4EC7-BEE7-357DF417B8D6}"/>
          </ac:spMkLst>
        </pc:spChg>
        <pc:spChg chg="del">
          <ac:chgData name="Yasemin Al-Banna" userId="838ee23b-7b2c-4404-bc40-a109397d9b9b" providerId="ADAL" clId="{26F311CD-C3C3-4598-9B06-B30AF4B69DB8}" dt="2021-06-06T21:11:40.217" v="790" actId="931"/>
          <ac:spMkLst>
            <pc:docMk/>
            <pc:sldMk cId="1764157307" sldId="266"/>
            <ac:spMk id="3" creationId="{E1189F4B-7999-4776-A357-6D689052F5D5}"/>
          </ac:spMkLst>
        </pc:spChg>
        <pc:spChg chg="add mod">
          <ac:chgData name="Yasemin Al-Banna" userId="838ee23b-7b2c-4404-bc40-a109397d9b9b" providerId="ADAL" clId="{26F311CD-C3C3-4598-9B06-B30AF4B69DB8}" dt="2021-06-06T21:18:10.697" v="981" actId="1038"/>
          <ac:spMkLst>
            <pc:docMk/>
            <pc:sldMk cId="1764157307" sldId="266"/>
            <ac:spMk id="6" creationId="{D83EE5C9-6E1D-4EED-BB48-CCB636AD43ED}"/>
          </ac:spMkLst>
        </pc:spChg>
        <pc:spChg chg="add mod">
          <ac:chgData name="Yasemin Al-Banna" userId="838ee23b-7b2c-4404-bc40-a109397d9b9b" providerId="ADAL" clId="{26F311CD-C3C3-4598-9B06-B30AF4B69DB8}" dt="2021-06-06T21:18:10.697" v="981" actId="1038"/>
          <ac:spMkLst>
            <pc:docMk/>
            <pc:sldMk cId="1764157307" sldId="266"/>
            <ac:spMk id="7" creationId="{06DDA250-85DA-439C-9BCE-01D39530F11F}"/>
          </ac:spMkLst>
        </pc:spChg>
        <pc:spChg chg="add mod">
          <ac:chgData name="Yasemin Al-Banna" userId="838ee23b-7b2c-4404-bc40-a109397d9b9b" providerId="ADAL" clId="{26F311CD-C3C3-4598-9B06-B30AF4B69DB8}" dt="2021-06-06T21:18:24.071" v="983" actId="2085"/>
          <ac:spMkLst>
            <pc:docMk/>
            <pc:sldMk cId="1764157307" sldId="266"/>
            <ac:spMk id="8" creationId="{D34FAC06-945F-4611-A7E9-119532E69073}"/>
          </ac:spMkLst>
        </pc:spChg>
        <pc:spChg chg="add mod">
          <ac:chgData name="Yasemin Al-Banna" userId="838ee23b-7b2c-4404-bc40-a109397d9b9b" providerId="ADAL" clId="{26F311CD-C3C3-4598-9B06-B30AF4B69DB8}" dt="2021-06-06T21:18:21.780" v="982" actId="2085"/>
          <ac:spMkLst>
            <pc:docMk/>
            <pc:sldMk cId="1764157307" sldId="266"/>
            <ac:spMk id="9" creationId="{DB16B953-F444-4DDB-9280-5CCCDCBABF6B}"/>
          </ac:spMkLst>
        </pc:spChg>
        <pc:spChg chg="add mod">
          <ac:chgData name="Yasemin Al-Banna" userId="838ee23b-7b2c-4404-bc40-a109397d9b9b" providerId="ADAL" clId="{26F311CD-C3C3-4598-9B06-B30AF4B69DB8}" dt="2021-06-06T21:17:55.186" v="971" actId="1076"/>
          <ac:spMkLst>
            <pc:docMk/>
            <pc:sldMk cId="1764157307" sldId="266"/>
            <ac:spMk id="10" creationId="{BF9E3530-2E8F-48E1-9F4D-D51C1DD6288A}"/>
          </ac:spMkLst>
        </pc:spChg>
        <pc:spChg chg="add mod">
          <ac:chgData name="Yasemin Al-Banna" userId="838ee23b-7b2c-4404-bc40-a109397d9b9b" providerId="ADAL" clId="{26F311CD-C3C3-4598-9B06-B30AF4B69DB8}" dt="2021-06-06T21:17:55.186" v="971" actId="1076"/>
          <ac:spMkLst>
            <pc:docMk/>
            <pc:sldMk cId="1764157307" sldId="266"/>
            <ac:spMk id="11" creationId="{D68876F7-E142-4694-8A3A-58643AD2A7A7}"/>
          </ac:spMkLst>
        </pc:spChg>
        <pc:spChg chg="add mod">
          <ac:chgData name="Yasemin Al-Banna" userId="838ee23b-7b2c-4404-bc40-a109397d9b9b" providerId="ADAL" clId="{26F311CD-C3C3-4598-9B06-B30AF4B69DB8}" dt="2021-06-06T21:17:55.186" v="971" actId="1076"/>
          <ac:spMkLst>
            <pc:docMk/>
            <pc:sldMk cId="1764157307" sldId="266"/>
            <ac:spMk id="12" creationId="{780CF21F-E1D5-417B-84A2-C685B5C046E0}"/>
          </ac:spMkLst>
        </pc:spChg>
        <pc:spChg chg="add mod">
          <ac:chgData name="Yasemin Al-Banna" userId="838ee23b-7b2c-4404-bc40-a109397d9b9b" providerId="ADAL" clId="{26F311CD-C3C3-4598-9B06-B30AF4B69DB8}" dt="2021-06-06T21:17:55.186" v="971" actId="1076"/>
          <ac:spMkLst>
            <pc:docMk/>
            <pc:sldMk cId="1764157307" sldId="266"/>
            <ac:spMk id="13" creationId="{4988548F-E2F1-4EF7-AB53-3F8F676EBBE0}"/>
          </ac:spMkLst>
        </pc:spChg>
        <pc:spChg chg="add mod">
          <ac:chgData name="Yasemin Al-Banna" userId="838ee23b-7b2c-4404-bc40-a109397d9b9b" providerId="ADAL" clId="{26F311CD-C3C3-4598-9B06-B30AF4B69DB8}" dt="2021-06-06T21:18:46.757" v="987" actId="1582"/>
          <ac:spMkLst>
            <pc:docMk/>
            <pc:sldMk cId="1764157307" sldId="266"/>
            <ac:spMk id="14" creationId="{E73467F0-199A-462F-9F2A-FAD8A65A79F6}"/>
          </ac:spMkLst>
        </pc:spChg>
        <pc:spChg chg="add mod">
          <ac:chgData name="Yasemin Al-Banna" userId="838ee23b-7b2c-4404-bc40-a109397d9b9b" providerId="ADAL" clId="{26F311CD-C3C3-4598-9B06-B30AF4B69DB8}" dt="2021-06-06T21:19:01.556" v="991" actId="1582"/>
          <ac:spMkLst>
            <pc:docMk/>
            <pc:sldMk cId="1764157307" sldId="266"/>
            <ac:spMk id="26" creationId="{EEDDD14A-93A6-430C-922F-0B7188E7C47A}"/>
          </ac:spMkLst>
        </pc:spChg>
        <pc:picChg chg="add mod">
          <ac:chgData name="Yasemin Al-Banna" userId="838ee23b-7b2c-4404-bc40-a109397d9b9b" providerId="ADAL" clId="{26F311CD-C3C3-4598-9B06-B30AF4B69DB8}" dt="2021-06-06T21:17:59.367" v="972" actId="1076"/>
          <ac:picMkLst>
            <pc:docMk/>
            <pc:sldMk cId="1764157307" sldId="266"/>
            <ac:picMk id="5" creationId="{224466E8-062B-4B12-BB06-2A3F187F8846}"/>
          </ac:picMkLst>
        </pc:picChg>
        <pc:cxnChg chg="add mod">
          <ac:chgData name="Yasemin Al-Banna" userId="838ee23b-7b2c-4404-bc40-a109397d9b9b" providerId="ADAL" clId="{26F311CD-C3C3-4598-9B06-B30AF4B69DB8}" dt="2021-06-06T21:17:55.186" v="971" actId="1076"/>
          <ac:cxnSpMkLst>
            <pc:docMk/>
            <pc:sldMk cId="1764157307" sldId="266"/>
            <ac:cxnSpMk id="16" creationId="{88F8B615-B77B-4F4E-A745-5FE16759F57A}"/>
          </ac:cxnSpMkLst>
        </pc:cxnChg>
        <pc:cxnChg chg="add mod">
          <ac:chgData name="Yasemin Al-Banna" userId="838ee23b-7b2c-4404-bc40-a109397d9b9b" providerId="ADAL" clId="{26F311CD-C3C3-4598-9B06-B30AF4B69DB8}" dt="2021-06-06T21:17:55.186" v="971" actId="1076"/>
          <ac:cxnSpMkLst>
            <pc:docMk/>
            <pc:sldMk cId="1764157307" sldId="266"/>
            <ac:cxnSpMk id="19" creationId="{88F981EA-5B68-4374-9F27-A28B2C9CD6F7}"/>
          </ac:cxnSpMkLst>
        </pc:cxnChg>
        <pc:cxnChg chg="add mod">
          <ac:chgData name="Yasemin Al-Banna" userId="838ee23b-7b2c-4404-bc40-a109397d9b9b" providerId="ADAL" clId="{26F311CD-C3C3-4598-9B06-B30AF4B69DB8}" dt="2021-06-06T21:17:55.186" v="971" actId="1076"/>
          <ac:cxnSpMkLst>
            <pc:docMk/>
            <pc:sldMk cId="1764157307" sldId="266"/>
            <ac:cxnSpMk id="21" creationId="{14416547-BCC7-4103-9E03-F25CC90F675E}"/>
          </ac:cxnSpMkLst>
        </pc:cxnChg>
        <pc:cxnChg chg="add mod">
          <ac:chgData name="Yasemin Al-Banna" userId="838ee23b-7b2c-4404-bc40-a109397d9b9b" providerId="ADAL" clId="{26F311CD-C3C3-4598-9B06-B30AF4B69DB8}" dt="2021-06-06T21:17:55.186" v="971" actId="1076"/>
          <ac:cxnSpMkLst>
            <pc:docMk/>
            <pc:sldMk cId="1764157307" sldId="266"/>
            <ac:cxnSpMk id="23" creationId="{F0A678A4-5E68-4331-9F32-331D99807D05}"/>
          </ac:cxnSpMkLst>
        </pc:cxnChg>
        <pc:cxnChg chg="add mod">
          <ac:chgData name="Yasemin Al-Banna" userId="838ee23b-7b2c-4404-bc40-a109397d9b9b" providerId="ADAL" clId="{26F311CD-C3C3-4598-9B06-B30AF4B69DB8}" dt="2021-06-06T21:17:55.186" v="971" actId="1076"/>
          <ac:cxnSpMkLst>
            <pc:docMk/>
            <pc:sldMk cId="1764157307" sldId="266"/>
            <ac:cxnSpMk id="25" creationId="{F7A16AF7-BCA2-4E43-BDD2-99B35C34CD3D}"/>
          </ac:cxnSpMkLst>
        </pc:cxnChg>
      </pc:sldChg>
      <pc:sldChg chg="addSp modSp add mod">
        <pc:chgData name="Yasemin Al-Banna" userId="838ee23b-7b2c-4404-bc40-a109397d9b9b" providerId="ADAL" clId="{26F311CD-C3C3-4598-9B06-B30AF4B69DB8}" dt="2021-06-06T21:19:27.947" v="995" actId="14100"/>
        <pc:sldMkLst>
          <pc:docMk/>
          <pc:sldMk cId="3155561355" sldId="267"/>
        </pc:sldMkLst>
        <pc:spChg chg="mod">
          <ac:chgData name="Yasemin Al-Banna" userId="838ee23b-7b2c-4404-bc40-a109397d9b9b" providerId="ADAL" clId="{26F311CD-C3C3-4598-9B06-B30AF4B69DB8}" dt="2021-06-06T21:19:14.096" v="993" actId="1582"/>
          <ac:spMkLst>
            <pc:docMk/>
            <pc:sldMk cId="3155561355" sldId="267"/>
            <ac:spMk id="10" creationId="{BF9E3530-2E8F-48E1-9F4D-D51C1DD6288A}"/>
          </ac:spMkLst>
        </pc:spChg>
        <pc:spChg chg="add mod">
          <ac:chgData name="Yasemin Al-Banna" userId="838ee23b-7b2c-4404-bc40-a109397d9b9b" providerId="ADAL" clId="{26F311CD-C3C3-4598-9B06-B30AF4B69DB8}" dt="2021-06-06T21:19:27.947" v="995" actId="14100"/>
          <ac:spMkLst>
            <pc:docMk/>
            <pc:sldMk cId="3155561355" sldId="267"/>
            <ac:spMk id="18" creationId="{F58DB0C3-1C8E-40DB-9C88-94B1C46FF4AF}"/>
          </ac:spMkLst>
        </pc:spChg>
      </pc:sldChg>
      <pc:sldChg chg="addSp modSp add mod">
        <pc:chgData name="Yasemin Al-Banna" userId="838ee23b-7b2c-4404-bc40-a109397d9b9b" providerId="ADAL" clId="{26F311CD-C3C3-4598-9B06-B30AF4B69DB8}" dt="2021-06-06T21:19:51.380" v="1002" actId="14100"/>
        <pc:sldMkLst>
          <pc:docMk/>
          <pc:sldMk cId="710702522" sldId="268"/>
        </pc:sldMkLst>
        <pc:spChg chg="mod">
          <ac:chgData name="Yasemin Al-Banna" userId="838ee23b-7b2c-4404-bc40-a109397d9b9b" providerId="ADAL" clId="{26F311CD-C3C3-4598-9B06-B30AF4B69DB8}" dt="2021-06-06T21:19:38.158" v="997" actId="1582"/>
          <ac:spMkLst>
            <pc:docMk/>
            <pc:sldMk cId="710702522" sldId="268"/>
            <ac:spMk id="11" creationId="{D68876F7-E142-4694-8A3A-58643AD2A7A7}"/>
          </ac:spMkLst>
        </pc:spChg>
        <pc:spChg chg="add mod">
          <ac:chgData name="Yasemin Al-Banna" userId="838ee23b-7b2c-4404-bc40-a109397d9b9b" providerId="ADAL" clId="{26F311CD-C3C3-4598-9B06-B30AF4B69DB8}" dt="2021-06-06T21:19:51.380" v="1002" actId="14100"/>
          <ac:spMkLst>
            <pc:docMk/>
            <pc:sldMk cId="710702522" sldId="268"/>
            <ac:spMk id="18" creationId="{DCB0B83E-3524-4795-8756-67B29B513066}"/>
          </ac:spMkLst>
        </pc:spChg>
      </pc:sldChg>
      <pc:sldChg chg="modSp add mod">
        <pc:chgData name="Yasemin Al-Banna" userId="838ee23b-7b2c-4404-bc40-a109397d9b9b" providerId="ADAL" clId="{26F311CD-C3C3-4598-9B06-B30AF4B69DB8}" dt="2021-06-06T21:20:44.141" v="1014" actId="1582"/>
        <pc:sldMkLst>
          <pc:docMk/>
          <pc:sldMk cId="1871339288" sldId="269"/>
        </pc:sldMkLst>
        <pc:spChg chg="mod">
          <ac:chgData name="Yasemin Al-Banna" userId="838ee23b-7b2c-4404-bc40-a109397d9b9b" providerId="ADAL" clId="{26F311CD-C3C3-4598-9B06-B30AF4B69DB8}" dt="2021-06-06T21:20:18.353" v="1006" actId="1076"/>
          <ac:spMkLst>
            <pc:docMk/>
            <pc:sldMk cId="1871339288" sldId="269"/>
            <ac:spMk id="8" creationId="{D34FAC06-945F-4611-A7E9-119532E69073}"/>
          </ac:spMkLst>
        </pc:spChg>
        <pc:spChg chg="mod">
          <ac:chgData name="Yasemin Al-Banna" userId="838ee23b-7b2c-4404-bc40-a109397d9b9b" providerId="ADAL" clId="{26F311CD-C3C3-4598-9B06-B30AF4B69DB8}" dt="2021-06-06T21:20:35.101" v="1012" actId="2085"/>
          <ac:spMkLst>
            <pc:docMk/>
            <pc:sldMk cId="1871339288" sldId="269"/>
            <ac:spMk id="11" creationId="{D68876F7-E142-4694-8A3A-58643AD2A7A7}"/>
          </ac:spMkLst>
        </pc:spChg>
        <pc:spChg chg="mod">
          <ac:chgData name="Yasemin Al-Banna" userId="838ee23b-7b2c-4404-bc40-a109397d9b9b" providerId="ADAL" clId="{26F311CD-C3C3-4598-9B06-B30AF4B69DB8}" dt="2021-06-06T21:20:44.141" v="1014" actId="1582"/>
          <ac:spMkLst>
            <pc:docMk/>
            <pc:sldMk cId="1871339288" sldId="269"/>
            <ac:spMk id="12" creationId="{780CF21F-E1D5-417B-84A2-C685B5C046E0}"/>
          </ac:spMkLst>
        </pc:spChg>
        <pc:spChg chg="mod">
          <ac:chgData name="Yasemin Al-Banna" userId="838ee23b-7b2c-4404-bc40-a109397d9b9b" providerId="ADAL" clId="{26F311CD-C3C3-4598-9B06-B30AF4B69DB8}" dt="2021-06-06T21:20:30.762" v="1011" actId="14100"/>
          <ac:spMkLst>
            <pc:docMk/>
            <pc:sldMk cId="1871339288" sldId="269"/>
            <ac:spMk id="18" creationId="{DCB0B83E-3524-4795-8756-67B29B513066}"/>
          </ac:spMkLst>
        </pc:spChg>
        <pc:picChg chg="mod">
          <ac:chgData name="Yasemin Al-Banna" userId="838ee23b-7b2c-4404-bc40-a109397d9b9b" providerId="ADAL" clId="{26F311CD-C3C3-4598-9B06-B30AF4B69DB8}" dt="2021-06-06T21:20:25.119" v="1009" actId="1076"/>
          <ac:picMkLst>
            <pc:docMk/>
            <pc:sldMk cId="1871339288" sldId="269"/>
            <ac:picMk id="5" creationId="{224466E8-062B-4B12-BB06-2A3F187F8846}"/>
          </ac:picMkLst>
        </pc:picChg>
      </pc:sldChg>
      <pc:sldChg chg="modSp add mod">
        <pc:chgData name="Yasemin Al-Banna" userId="838ee23b-7b2c-4404-bc40-a109397d9b9b" providerId="ADAL" clId="{26F311CD-C3C3-4598-9B06-B30AF4B69DB8}" dt="2021-06-06T21:21:12.221" v="1023" actId="2085"/>
        <pc:sldMkLst>
          <pc:docMk/>
          <pc:sldMk cId="1518195878" sldId="270"/>
        </pc:sldMkLst>
        <pc:spChg chg="mod">
          <ac:chgData name="Yasemin Al-Banna" userId="838ee23b-7b2c-4404-bc40-a109397d9b9b" providerId="ADAL" clId="{26F311CD-C3C3-4598-9B06-B30AF4B69DB8}" dt="2021-06-06T21:20:57.790" v="1018" actId="14100"/>
          <ac:spMkLst>
            <pc:docMk/>
            <pc:sldMk cId="1518195878" sldId="270"/>
            <ac:spMk id="8" creationId="{D34FAC06-945F-4611-A7E9-119532E69073}"/>
          </ac:spMkLst>
        </pc:spChg>
        <pc:spChg chg="mod">
          <ac:chgData name="Yasemin Al-Banna" userId="838ee23b-7b2c-4404-bc40-a109397d9b9b" providerId="ADAL" clId="{26F311CD-C3C3-4598-9B06-B30AF4B69DB8}" dt="2021-06-06T21:21:12.221" v="1023" actId="2085"/>
          <ac:spMkLst>
            <pc:docMk/>
            <pc:sldMk cId="1518195878" sldId="270"/>
            <ac:spMk id="11" creationId="{D68876F7-E142-4694-8A3A-58643AD2A7A7}"/>
          </ac:spMkLst>
        </pc:spChg>
        <pc:spChg chg="mod">
          <ac:chgData name="Yasemin Al-Banna" userId="838ee23b-7b2c-4404-bc40-a109397d9b9b" providerId="ADAL" clId="{26F311CD-C3C3-4598-9B06-B30AF4B69DB8}" dt="2021-06-06T21:21:10.108" v="1022" actId="1582"/>
          <ac:spMkLst>
            <pc:docMk/>
            <pc:sldMk cId="1518195878" sldId="270"/>
            <ac:spMk id="13" creationId="{4988548F-E2F1-4EF7-AB53-3F8F676EBBE0}"/>
          </ac:spMkLst>
        </pc:spChg>
        <pc:spChg chg="mod">
          <ac:chgData name="Yasemin Al-Banna" userId="838ee23b-7b2c-4404-bc40-a109397d9b9b" providerId="ADAL" clId="{26F311CD-C3C3-4598-9B06-B30AF4B69DB8}" dt="2021-06-06T21:21:03.020" v="1020" actId="14100"/>
          <ac:spMkLst>
            <pc:docMk/>
            <pc:sldMk cId="1518195878" sldId="270"/>
            <ac:spMk id="18" creationId="{DCB0B83E-3524-4795-8756-67B29B513066}"/>
          </ac:spMkLst>
        </pc:spChg>
      </pc:sldChg>
      <pc:sldChg chg="modSp new mod">
        <pc:chgData name="Yasemin Al-Banna" userId="838ee23b-7b2c-4404-bc40-a109397d9b9b" providerId="ADAL" clId="{26F311CD-C3C3-4598-9B06-B30AF4B69DB8}" dt="2021-06-06T21:22:57.741" v="1186" actId="207"/>
        <pc:sldMkLst>
          <pc:docMk/>
          <pc:sldMk cId="1139414661" sldId="271"/>
        </pc:sldMkLst>
        <pc:spChg chg="mod">
          <ac:chgData name="Yasemin Al-Banna" userId="838ee23b-7b2c-4404-bc40-a109397d9b9b" providerId="ADAL" clId="{26F311CD-C3C3-4598-9B06-B30AF4B69DB8}" dt="2021-06-06T21:22:57.741" v="1186" actId="207"/>
          <ac:spMkLst>
            <pc:docMk/>
            <pc:sldMk cId="1139414661" sldId="271"/>
            <ac:spMk id="2" creationId="{8936AA99-4FC6-4FD5-814B-AD8AB0D9EAD8}"/>
          </ac:spMkLst>
        </pc:spChg>
        <pc:spChg chg="mod">
          <ac:chgData name="Yasemin Al-Banna" userId="838ee23b-7b2c-4404-bc40-a109397d9b9b" providerId="ADAL" clId="{26F311CD-C3C3-4598-9B06-B30AF4B69DB8}" dt="2021-06-06T21:22:55.651" v="1185" actId="207"/>
          <ac:spMkLst>
            <pc:docMk/>
            <pc:sldMk cId="1139414661" sldId="271"/>
            <ac:spMk id="3" creationId="{E2ECAECD-4F78-4215-8DA1-2E166BC45A53}"/>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68D10E-088B-42D5-A12A-D5C8FF11CC6F}" type="doc">
      <dgm:prSet loTypeId="urn:microsoft.com/office/officeart/2018/2/layout/IconVerticalSolidList" loCatId="icon" qsTypeId="urn:microsoft.com/office/officeart/2005/8/quickstyle/simple1" qsCatId="simple" csTypeId="urn:microsoft.com/office/officeart/2005/8/colors/colorful5" csCatId="colorful" phldr="1"/>
      <dgm:spPr/>
      <dgm:t>
        <a:bodyPr/>
        <a:lstStyle/>
        <a:p>
          <a:endParaRPr lang="en-US"/>
        </a:p>
      </dgm:t>
    </dgm:pt>
    <dgm:pt modelId="{E5920447-3CD9-407B-8E23-764403A6DBE6}">
      <dgm:prSet/>
      <dgm:spPr/>
      <dgm:t>
        <a:bodyPr/>
        <a:lstStyle/>
        <a:p>
          <a:pPr>
            <a:lnSpc>
              <a:spcPct val="100000"/>
            </a:lnSpc>
          </a:pPr>
          <a:r>
            <a:rPr lang="en-CA"/>
            <a:t>Installation and set-up</a:t>
          </a:r>
          <a:endParaRPr lang="en-US"/>
        </a:p>
      </dgm:t>
    </dgm:pt>
    <dgm:pt modelId="{61C6EC82-FDD6-4F39-9A05-B5435E6209DC}" type="parTrans" cxnId="{DB2A554B-50E9-48BA-9635-80BFE7B113A2}">
      <dgm:prSet/>
      <dgm:spPr/>
      <dgm:t>
        <a:bodyPr/>
        <a:lstStyle/>
        <a:p>
          <a:endParaRPr lang="en-US"/>
        </a:p>
      </dgm:t>
    </dgm:pt>
    <dgm:pt modelId="{EBA1B626-2B51-4122-BC17-563C39BB9A06}" type="sibTrans" cxnId="{DB2A554B-50E9-48BA-9635-80BFE7B113A2}">
      <dgm:prSet/>
      <dgm:spPr/>
      <dgm:t>
        <a:bodyPr/>
        <a:lstStyle/>
        <a:p>
          <a:endParaRPr lang="en-US"/>
        </a:p>
      </dgm:t>
    </dgm:pt>
    <dgm:pt modelId="{59CB394F-CF7B-4C54-BCA4-20034B0E3A43}">
      <dgm:prSet/>
      <dgm:spPr/>
      <dgm:t>
        <a:bodyPr/>
        <a:lstStyle/>
        <a:p>
          <a:pPr>
            <a:lnSpc>
              <a:spcPct val="100000"/>
            </a:lnSpc>
          </a:pPr>
          <a:r>
            <a:rPr lang="en-CA"/>
            <a:t>What is Flutter?</a:t>
          </a:r>
          <a:endParaRPr lang="en-US"/>
        </a:p>
      </dgm:t>
    </dgm:pt>
    <dgm:pt modelId="{B683BB44-8943-4E63-A1B3-858745DB540A}" type="parTrans" cxnId="{C2493B1B-271C-4443-93BC-4EAA0658073B}">
      <dgm:prSet/>
      <dgm:spPr/>
      <dgm:t>
        <a:bodyPr/>
        <a:lstStyle/>
        <a:p>
          <a:endParaRPr lang="en-US"/>
        </a:p>
      </dgm:t>
    </dgm:pt>
    <dgm:pt modelId="{E206D0F7-179E-45C9-AF9C-1B14D2C72C74}" type="sibTrans" cxnId="{C2493B1B-271C-4443-93BC-4EAA0658073B}">
      <dgm:prSet/>
      <dgm:spPr/>
      <dgm:t>
        <a:bodyPr/>
        <a:lstStyle/>
        <a:p>
          <a:endParaRPr lang="en-US"/>
        </a:p>
      </dgm:t>
    </dgm:pt>
    <dgm:pt modelId="{9E9429ED-88F4-480B-98E2-F7B98F317826}">
      <dgm:prSet/>
      <dgm:spPr/>
      <dgm:t>
        <a:bodyPr/>
        <a:lstStyle/>
        <a:p>
          <a:pPr>
            <a:lnSpc>
              <a:spcPct val="100000"/>
            </a:lnSpc>
          </a:pPr>
          <a:r>
            <a:rPr lang="en-CA"/>
            <a:t>Why Flutter?</a:t>
          </a:r>
          <a:endParaRPr lang="en-US"/>
        </a:p>
      </dgm:t>
    </dgm:pt>
    <dgm:pt modelId="{D98D425C-3D3E-408B-A03D-A85C03A7F33D}" type="parTrans" cxnId="{5B08CD0A-1AF3-46D4-8A7E-98F6BBFD71C1}">
      <dgm:prSet/>
      <dgm:spPr/>
      <dgm:t>
        <a:bodyPr/>
        <a:lstStyle/>
        <a:p>
          <a:endParaRPr lang="en-US"/>
        </a:p>
      </dgm:t>
    </dgm:pt>
    <dgm:pt modelId="{BC842206-8EA7-4F72-9B07-043A39C47C7E}" type="sibTrans" cxnId="{5B08CD0A-1AF3-46D4-8A7E-98F6BBFD71C1}">
      <dgm:prSet/>
      <dgm:spPr/>
      <dgm:t>
        <a:bodyPr/>
        <a:lstStyle/>
        <a:p>
          <a:endParaRPr lang="en-US"/>
        </a:p>
      </dgm:t>
    </dgm:pt>
    <dgm:pt modelId="{0B734592-8204-42A2-88C4-2AE0E00DAAB3}">
      <dgm:prSet/>
      <dgm:spPr/>
      <dgm:t>
        <a:bodyPr/>
        <a:lstStyle/>
        <a:p>
          <a:pPr>
            <a:lnSpc>
              <a:spcPct val="100000"/>
            </a:lnSpc>
          </a:pPr>
          <a:r>
            <a:rPr lang="en-CA"/>
            <a:t>Overview of Flutter architecture </a:t>
          </a:r>
          <a:endParaRPr lang="en-US"/>
        </a:p>
      </dgm:t>
    </dgm:pt>
    <dgm:pt modelId="{C019ADC4-4854-4094-A4AC-D21971DD2D4C}" type="parTrans" cxnId="{966E565E-46CC-4E04-BCAB-071677EDCC65}">
      <dgm:prSet/>
      <dgm:spPr/>
      <dgm:t>
        <a:bodyPr/>
        <a:lstStyle/>
        <a:p>
          <a:endParaRPr lang="en-US"/>
        </a:p>
      </dgm:t>
    </dgm:pt>
    <dgm:pt modelId="{C99FE233-95EC-4023-92E6-9845B038EAE9}" type="sibTrans" cxnId="{966E565E-46CC-4E04-BCAB-071677EDCC65}">
      <dgm:prSet/>
      <dgm:spPr/>
      <dgm:t>
        <a:bodyPr/>
        <a:lstStyle/>
        <a:p>
          <a:endParaRPr lang="en-US"/>
        </a:p>
      </dgm:t>
    </dgm:pt>
    <dgm:pt modelId="{EF910340-C861-4C3E-BF41-B1CB5ABF2757}">
      <dgm:prSet/>
      <dgm:spPr/>
      <dgm:t>
        <a:bodyPr/>
        <a:lstStyle/>
        <a:p>
          <a:pPr>
            <a:lnSpc>
              <a:spcPct val="100000"/>
            </a:lnSpc>
          </a:pPr>
          <a:r>
            <a:rPr lang="en-CA"/>
            <a:t>Quick review of Functions, Classes, and Objects - </a:t>
          </a:r>
          <a:r>
            <a:rPr lang="en-CA" i="1"/>
            <a:t>Demo</a:t>
          </a:r>
          <a:endParaRPr lang="en-US"/>
        </a:p>
      </dgm:t>
    </dgm:pt>
    <dgm:pt modelId="{0A448F9E-7A2A-40CD-9B74-F671CE920984}" type="parTrans" cxnId="{1D1A11D0-F5EC-4A02-B0F5-64F8F7DDC16C}">
      <dgm:prSet/>
      <dgm:spPr/>
      <dgm:t>
        <a:bodyPr/>
        <a:lstStyle/>
        <a:p>
          <a:endParaRPr lang="en-US"/>
        </a:p>
      </dgm:t>
    </dgm:pt>
    <dgm:pt modelId="{A588E47A-DAA7-41E1-9665-A31D750CF49B}" type="sibTrans" cxnId="{1D1A11D0-F5EC-4A02-B0F5-64F8F7DDC16C}">
      <dgm:prSet/>
      <dgm:spPr/>
      <dgm:t>
        <a:bodyPr/>
        <a:lstStyle/>
        <a:p>
          <a:endParaRPr lang="en-US"/>
        </a:p>
      </dgm:t>
    </dgm:pt>
    <dgm:pt modelId="{99B3A019-A43C-4735-8274-169D9ACC464F}" type="pres">
      <dgm:prSet presAssocID="{A268D10E-088B-42D5-A12A-D5C8FF11CC6F}" presName="root" presStyleCnt="0">
        <dgm:presLayoutVars>
          <dgm:dir/>
          <dgm:resizeHandles val="exact"/>
        </dgm:presLayoutVars>
      </dgm:prSet>
      <dgm:spPr/>
    </dgm:pt>
    <dgm:pt modelId="{26670C83-E8A5-4C4E-8574-CFF7C0056144}" type="pres">
      <dgm:prSet presAssocID="{E5920447-3CD9-407B-8E23-764403A6DBE6}" presName="compNode" presStyleCnt="0"/>
      <dgm:spPr/>
    </dgm:pt>
    <dgm:pt modelId="{9D595DBE-DE29-449E-8E3E-63F1BBAA6413}" type="pres">
      <dgm:prSet presAssocID="{E5920447-3CD9-407B-8E23-764403A6DBE6}" presName="bgRect" presStyleLbl="bgShp" presStyleIdx="0" presStyleCnt="5"/>
      <dgm:spPr/>
    </dgm:pt>
    <dgm:pt modelId="{FF549DD6-8E34-4A90-AAEC-EACB1070C0F0}" type="pres">
      <dgm:prSet presAssocID="{E5920447-3CD9-407B-8E23-764403A6DBE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Wrench with solid fill"/>
        </a:ext>
      </dgm:extLst>
    </dgm:pt>
    <dgm:pt modelId="{EBFD2CCB-447B-45A2-899A-D8424CE7AF6F}" type="pres">
      <dgm:prSet presAssocID="{E5920447-3CD9-407B-8E23-764403A6DBE6}" presName="spaceRect" presStyleCnt="0"/>
      <dgm:spPr/>
    </dgm:pt>
    <dgm:pt modelId="{F1B94F96-58D3-42D9-A1C0-ACC1EEFAC0A7}" type="pres">
      <dgm:prSet presAssocID="{E5920447-3CD9-407B-8E23-764403A6DBE6}" presName="parTx" presStyleLbl="revTx" presStyleIdx="0" presStyleCnt="5">
        <dgm:presLayoutVars>
          <dgm:chMax val="0"/>
          <dgm:chPref val="0"/>
        </dgm:presLayoutVars>
      </dgm:prSet>
      <dgm:spPr/>
    </dgm:pt>
    <dgm:pt modelId="{AC465BA4-62E9-4108-8DE0-4D6DD23984D7}" type="pres">
      <dgm:prSet presAssocID="{EBA1B626-2B51-4122-BC17-563C39BB9A06}" presName="sibTrans" presStyleCnt="0"/>
      <dgm:spPr/>
    </dgm:pt>
    <dgm:pt modelId="{7B363056-8127-4798-AE10-DDF18E0BF8E8}" type="pres">
      <dgm:prSet presAssocID="{59CB394F-CF7B-4C54-BCA4-20034B0E3A43}" presName="compNode" presStyleCnt="0"/>
      <dgm:spPr/>
    </dgm:pt>
    <dgm:pt modelId="{18076EBB-BAF6-43A3-A2C1-694CECC40BB6}" type="pres">
      <dgm:prSet presAssocID="{59CB394F-CF7B-4C54-BCA4-20034B0E3A43}" presName="bgRect" presStyleLbl="bgShp" presStyleIdx="1" presStyleCnt="5"/>
      <dgm:spPr/>
    </dgm:pt>
    <dgm:pt modelId="{52AE3602-D6EE-45F0-B9F3-CE92174CA746}" type="pres">
      <dgm:prSet presAssocID="{59CB394F-CF7B-4C54-BCA4-20034B0E3A4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4BA340C1-3580-42D1-8562-D0D0D9A68642}" type="pres">
      <dgm:prSet presAssocID="{59CB394F-CF7B-4C54-BCA4-20034B0E3A43}" presName="spaceRect" presStyleCnt="0"/>
      <dgm:spPr/>
    </dgm:pt>
    <dgm:pt modelId="{0DA14D79-E21E-453F-AE60-E4DDE66635E3}" type="pres">
      <dgm:prSet presAssocID="{59CB394F-CF7B-4C54-BCA4-20034B0E3A43}" presName="parTx" presStyleLbl="revTx" presStyleIdx="1" presStyleCnt="5">
        <dgm:presLayoutVars>
          <dgm:chMax val="0"/>
          <dgm:chPref val="0"/>
        </dgm:presLayoutVars>
      </dgm:prSet>
      <dgm:spPr/>
    </dgm:pt>
    <dgm:pt modelId="{8D112EAA-5186-472E-8136-9EB70930A78C}" type="pres">
      <dgm:prSet presAssocID="{E206D0F7-179E-45C9-AF9C-1B14D2C72C74}" presName="sibTrans" presStyleCnt="0"/>
      <dgm:spPr/>
    </dgm:pt>
    <dgm:pt modelId="{9AD5EFDE-59D1-4876-BCEE-85A8504888AB}" type="pres">
      <dgm:prSet presAssocID="{9E9429ED-88F4-480B-98E2-F7B98F317826}" presName="compNode" presStyleCnt="0"/>
      <dgm:spPr/>
    </dgm:pt>
    <dgm:pt modelId="{B81DD00A-2230-47F6-9B4D-DF69EFD2F5FD}" type="pres">
      <dgm:prSet presAssocID="{9E9429ED-88F4-480B-98E2-F7B98F317826}" presName="bgRect" presStyleLbl="bgShp" presStyleIdx="2" presStyleCnt="5"/>
      <dgm:spPr/>
    </dgm:pt>
    <dgm:pt modelId="{032AB4FA-57A5-45E3-BB16-E9456B5A35B7}" type="pres">
      <dgm:prSet presAssocID="{9E9429ED-88F4-480B-98E2-F7B98F317826}" presName="iconRect" presStyleLbl="node1" presStyleIdx="2" presStyleCnt="5" custFlipHor="0" custScaleX="115462" custLinFactNeighborX="-3361" custLinFactNeighborY="-504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t="-8000" b="-8000"/>
          </a:stretch>
        </a:blipFill>
      </dgm:spPr>
      <dgm:extLst>
        <a:ext uri="{E40237B7-FDA0-4F09-8148-C483321AD2D9}">
          <dgm14:cNvPr xmlns:dgm14="http://schemas.microsoft.com/office/drawing/2010/diagram" id="0" name="" descr="Help with solid fill"/>
        </a:ext>
      </dgm:extLst>
    </dgm:pt>
    <dgm:pt modelId="{9F915B16-AEDD-46B3-997E-4FCD320DD7D6}" type="pres">
      <dgm:prSet presAssocID="{9E9429ED-88F4-480B-98E2-F7B98F317826}" presName="spaceRect" presStyleCnt="0"/>
      <dgm:spPr/>
    </dgm:pt>
    <dgm:pt modelId="{4BCB1F93-D99A-4546-99B8-3C6BDC5279EF}" type="pres">
      <dgm:prSet presAssocID="{9E9429ED-88F4-480B-98E2-F7B98F317826}" presName="parTx" presStyleLbl="revTx" presStyleIdx="2" presStyleCnt="5">
        <dgm:presLayoutVars>
          <dgm:chMax val="0"/>
          <dgm:chPref val="0"/>
        </dgm:presLayoutVars>
      </dgm:prSet>
      <dgm:spPr/>
    </dgm:pt>
    <dgm:pt modelId="{C8B34A73-3178-4330-B811-91BD8B4F8687}" type="pres">
      <dgm:prSet presAssocID="{BC842206-8EA7-4F72-9B07-043A39C47C7E}" presName="sibTrans" presStyleCnt="0"/>
      <dgm:spPr/>
    </dgm:pt>
    <dgm:pt modelId="{5761835C-998A-4015-909E-A2C08A7C8FC6}" type="pres">
      <dgm:prSet presAssocID="{0B734592-8204-42A2-88C4-2AE0E00DAAB3}" presName="compNode" presStyleCnt="0"/>
      <dgm:spPr/>
    </dgm:pt>
    <dgm:pt modelId="{399D57BC-7982-4704-AAA8-BC428D874B1B}" type="pres">
      <dgm:prSet presAssocID="{0B734592-8204-42A2-88C4-2AE0E00DAAB3}" presName="bgRect" presStyleLbl="bgShp" presStyleIdx="3" presStyleCnt="5"/>
      <dgm:spPr/>
    </dgm:pt>
    <dgm:pt modelId="{282115AA-17DB-43CE-9F86-9381824242FD}" type="pres">
      <dgm:prSet presAssocID="{0B734592-8204-42A2-88C4-2AE0E00DAAB3}" presName="iconRect" presStyleLbl="node1" presStyleIdx="3" presStyleCnt="5" custScaleX="92925" custLinFactNeighborX="1088" custLinFactNeighborY="1680"/>
      <dgm:spPr>
        <a:blipFill>
          <a:blip xmlns:r="http://schemas.openxmlformats.org/officeDocument/2006/relationships" r:embed="rId6">
            <a:extLst>
              <a:ext uri="{96DAC541-7B7A-43D3-8B79-37D633B846F1}">
                <asvg:svgBlip xmlns:asvg="http://schemas.microsoft.com/office/drawing/2016/SVG/main" r:embed="rId7"/>
              </a:ext>
            </a:extLst>
          </a:blip>
          <a:srcRect/>
          <a:stretch>
            <a:fillRect l="-4000" r="-4000"/>
          </a:stretch>
        </a:blipFill>
      </dgm:spPr>
      <dgm:extLst>
        <a:ext uri="{E40237B7-FDA0-4F09-8148-C483321AD2D9}">
          <dgm14:cNvPr xmlns:dgm14="http://schemas.microsoft.com/office/drawing/2010/diagram" id="0" name="" descr="Lightbulb and gear with solid fill"/>
        </a:ext>
      </dgm:extLst>
    </dgm:pt>
    <dgm:pt modelId="{6A8958FD-2975-40E2-8645-8A7F97F949BD}" type="pres">
      <dgm:prSet presAssocID="{0B734592-8204-42A2-88C4-2AE0E00DAAB3}" presName="spaceRect" presStyleCnt="0"/>
      <dgm:spPr/>
    </dgm:pt>
    <dgm:pt modelId="{924C78EC-711C-445E-ADB6-F6D79FDB8B48}" type="pres">
      <dgm:prSet presAssocID="{0B734592-8204-42A2-88C4-2AE0E00DAAB3}" presName="parTx" presStyleLbl="revTx" presStyleIdx="3" presStyleCnt="5">
        <dgm:presLayoutVars>
          <dgm:chMax val="0"/>
          <dgm:chPref val="0"/>
        </dgm:presLayoutVars>
      </dgm:prSet>
      <dgm:spPr/>
    </dgm:pt>
    <dgm:pt modelId="{A4BF9CD3-ED47-489C-8E7F-D488A8376C5A}" type="pres">
      <dgm:prSet presAssocID="{C99FE233-95EC-4023-92E6-9845B038EAE9}" presName="sibTrans" presStyleCnt="0"/>
      <dgm:spPr/>
    </dgm:pt>
    <dgm:pt modelId="{9910EE28-1AC9-4253-AD43-27F509119845}" type="pres">
      <dgm:prSet presAssocID="{EF910340-C861-4C3E-BF41-B1CB5ABF2757}" presName="compNode" presStyleCnt="0"/>
      <dgm:spPr/>
    </dgm:pt>
    <dgm:pt modelId="{73A292F1-70CA-49A6-9F82-A7735AB01982}" type="pres">
      <dgm:prSet presAssocID="{EF910340-C861-4C3E-BF41-B1CB5ABF2757}" presName="bgRect" presStyleLbl="bgShp" presStyleIdx="4" presStyleCnt="5"/>
      <dgm:spPr/>
    </dgm:pt>
    <dgm:pt modelId="{E89A2EB4-AB63-4917-A64B-939F3D4F4762}" type="pres">
      <dgm:prSet presAssocID="{EF910340-C861-4C3E-BF41-B1CB5ABF2757}" presName="iconRect" presStyleLbl="node1" presStyleIdx="4"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Gears"/>
        </a:ext>
      </dgm:extLst>
    </dgm:pt>
    <dgm:pt modelId="{D0C836F0-FE69-4884-AD48-61EC9ECB0A5B}" type="pres">
      <dgm:prSet presAssocID="{EF910340-C861-4C3E-BF41-B1CB5ABF2757}" presName="spaceRect" presStyleCnt="0"/>
      <dgm:spPr/>
    </dgm:pt>
    <dgm:pt modelId="{4418F966-29AB-4BE3-83F1-7BE061A9E724}" type="pres">
      <dgm:prSet presAssocID="{EF910340-C861-4C3E-BF41-B1CB5ABF2757}" presName="parTx" presStyleLbl="revTx" presStyleIdx="4" presStyleCnt="5">
        <dgm:presLayoutVars>
          <dgm:chMax val="0"/>
          <dgm:chPref val="0"/>
        </dgm:presLayoutVars>
      </dgm:prSet>
      <dgm:spPr/>
    </dgm:pt>
  </dgm:ptLst>
  <dgm:cxnLst>
    <dgm:cxn modelId="{CFDE3002-D8F1-4433-9EDF-C6B73BDBB8F3}" type="presOf" srcId="{0B734592-8204-42A2-88C4-2AE0E00DAAB3}" destId="{924C78EC-711C-445E-ADB6-F6D79FDB8B48}" srcOrd="0" destOrd="0" presId="urn:microsoft.com/office/officeart/2018/2/layout/IconVerticalSolidList"/>
    <dgm:cxn modelId="{5B08CD0A-1AF3-46D4-8A7E-98F6BBFD71C1}" srcId="{A268D10E-088B-42D5-A12A-D5C8FF11CC6F}" destId="{9E9429ED-88F4-480B-98E2-F7B98F317826}" srcOrd="2" destOrd="0" parTransId="{D98D425C-3D3E-408B-A03D-A85C03A7F33D}" sibTransId="{BC842206-8EA7-4F72-9B07-043A39C47C7E}"/>
    <dgm:cxn modelId="{C2493B1B-271C-4443-93BC-4EAA0658073B}" srcId="{A268D10E-088B-42D5-A12A-D5C8FF11CC6F}" destId="{59CB394F-CF7B-4C54-BCA4-20034B0E3A43}" srcOrd="1" destOrd="0" parTransId="{B683BB44-8943-4E63-A1B3-858745DB540A}" sibTransId="{E206D0F7-179E-45C9-AF9C-1B14D2C72C74}"/>
    <dgm:cxn modelId="{16492D29-12EF-4395-8A53-43D29E7CC643}" type="presOf" srcId="{9E9429ED-88F4-480B-98E2-F7B98F317826}" destId="{4BCB1F93-D99A-4546-99B8-3C6BDC5279EF}" srcOrd="0" destOrd="0" presId="urn:microsoft.com/office/officeart/2018/2/layout/IconVerticalSolidList"/>
    <dgm:cxn modelId="{966E565E-46CC-4E04-BCAB-071677EDCC65}" srcId="{A268D10E-088B-42D5-A12A-D5C8FF11CC6F}" destId="{0B734592-8204-42A2-88C4-2AE0E00DAAB3}" srcOrd="3" destOrd="0" parTransId="{C019ADC4-4854-4094-A4AC-D21971DD2D4C}" sibTransId="{C99FE233-95EC-4023-92E6-9845B038EAE9}"/>
    <dgm:cxn modelId="{F4428141-D56C-4D2F-BC80-19765CECC3F6}" type="presOf" srcId="{E5920447-3CD9-407B-8E23-764403A6DBE6}" destId="{F1B94F96-58D3-42D9-A1C0-ACC1EEFAC0A7}" srcOrd="0" destOrd="0" presId="urn:microsoft.com/office/officeart/2018/2/layout/IconVerticalSolidList"/>
    <dgm:cxn modelId="{DB2A554B-50E9-48BA-9635-80BFE7B113A2}" srcId="{A268D10E-088B-42D5-A12A-D5C8FF11CC6F}" destId="{E5920447-3CD9-407B-8E23-764403A6DBE6}" srcOrd="0" destOrd="0" parTransId="{61C6EC82-FDD6-4F39-9A05-B5435E6209DC}" sibTransId="{EBA1B626-2B51-4122-BC17-563C39BB9A06}"/>
    <dgm:cxn modelId="{D1B090A2-9D99-47C6-8B21-DCA624B298FF}" type="presOf" srcId="{EF910340-C861-4C3E-BF41-B1CB5ABF2757}" destId="{4418F966-29AB-4BE3-83F1-7BE061A9E724}" srcOrd="0" destOrd="0" presId="urn:microsoft.com/office/officeart/2018/2/layout/IconVerticalSolidList"/>
    <dgm:cxn modelId="{9C633EB4-4DE8-4454-B6C1-AF67C284D113}" type="presOf" srcId="{59CB394F-CF7B-4C54-BCA4-20034B0E3A43}" destId="{0DA14D79-E21E-453F-AE60-E4DDE66635E3}" srcOrd="0" destOrd="0" presId="urn:microsoft.com/office/officeart/2018/2/layout/IconVerticalSolidList"/>
    <dgm:cxn modelId="{1D1A11D0-F5EC-4A02-B0F5-64F8F7DDC16C}" srcId="{A268D10E-088B-42D5-A12A-D5C8FF11CC6F}" destId="{EF910340-C861-4C3E-BF41-B1CB5ABF2757}" srcOrd="4" destOrd="0" parTransId="{0A448F9E-7A2A-40CD-9B74-F671CE920984}" sibTransId="{A588E47A-DAA7-41E1-9665-A31D750CF49B}"/>
    <dgm:cxn modelId="{3BE694EC-C80F-4E99-8933-ED0A83E8CEFE}" type="presOf" srcId="{A268D10E-088B-42D5-A12A-D5C8FF11CC6F}" destId="{99B3A019-A43C-4735-8274-169D9ACC464F}" srcOrd="0" destOrd="0" presId="urn:microsoft.com/office/officeart/2018/2/layout/IconVerticalSolidList"/>
    <dgm:cxn modelId="{1E872D68-68DA-49E5-86DB-CE344F93A13C}" type="presParOf" srcId="{99B3A019-A43C-4735-8274-169D9ACC464F}" destId="{26670C83-E8A5-4C4E-8574-CFF7C0056144}" srcOrd="0" destOrd="0" presId="urn:microsoft.com/office/officeart/2018/2/layout/IconVerticalSolidList"/>
    <dgm:cxn modelId="{0BD18042-D499-49B5-8CF0-8B0215AFF4FA}" type="presParOf" srcId="{26670C83-E8A5-4C4E-8574-CFF7C0056144}" destId="{9D595DBE-DE29-449E-8E3E-63F1BBAA6413}" srcOrd="0" destOrd="0" presId="urn:microsoft.com/office/officeart/2018/2/layout/IconVerticalSolidList"/>
    <dgm:cxn modelId="{60C3314A-08AE-408A-8DD4-3DAA41DE7832}" type="presParOf" srcId="{26670C83-E8A5-4C4E-8574-CFF7C0056144}" destId="{FF549DD6-8E34-4A90-AAEC-EACB1070C0F0}" srcOrd="1" destOrd="0" presId="urn:microsoft.com/office/officeart/2018/2/layout/IconVerticalSolidList"/>
    <dgm:cxn modelId="{A74D8432-CE1B-4F41-B28F-613511C526DB}" type="presParOf" srcId="{26670C83-E8A5-4C4E-8574-CFF7C0056144}" destId="{EBFD2CCB-447B-45A2-899A-D8424CE7AF6F}" srcOrd="2" destOrd="0" presId="urn:microsoft.com/office/officeart/2018/2/layout/IconVerticalSolidList"/>
    <dgm:cxn modelId="{94BE60FC-2299-48FD-9DB1-18D13728A641}" type="presParOf" srcId="{26670C83-E8A5-4C4E-8574-CFF7C0056144}" destId="{F1B94F96-58D3-42D9-A1C0-ACC1EEFAC0A7}" srcOrd="3" destOrd="0" presId="urn:microsoft.com/office/officeart/2018/2/layout/IconVerticalSolidList"/>
    <dgm:cxn modelId="{B57B47E9-64F1-4CF1-925B-3B99FA9288B4}" type="presParOf" srcId="{99B3A019-A43C-4735-8274-169D9ACC464F}" destId="{AC465BA4-62E9-4108-8DE0-4D6DD23984D7}" srcOrd="1" destOrd="0" presId="urn:microsoft.com/office/officeart/2018/2/layout/IconVerticalSolidList"/>
    <dgm:cxn modelId="{7DD099F7-E74D-4BB1-88F7-12837EBC0665}" type="presParOf" srcId="{99B3A019-A43C-4735-8274-169D9ACC464F}" destId="{7B363056-8127-4798-AE10-DDF18E0BF8E8}" srcOrd="2" destOrd="0" presId="urn:microsoft.com/office/officeart/2018/2/layout/IconVerticalSolidList"/>
    <dgm:cxn modelId="{C081A621-530E-4DE7-8413-E5E653607817}" type="presParOf" srcId="{7B363056-8127-4798-AE10-DDF18E0BF8E8}" destId="{18076EBB-BAF6-43A3-A2C1-694CECC40BB6}" srcOrd="0" destOrd="0" presId="urn:microsoft.com/office/officeart/2018/2/layout/IconVerticalSolidList"/>
    <dgm:cxn modelId="{312F7055-34F6-48A9-820C-48CE48D89BBD}" type="presParOf" srcId="{7B363056-8127-4798-AE10-DDF18E0BF8E8}" destId="{52AE3602-D6EE-45F0-B9F3-CE92174CA746}" srcOrd="1" destOrd="0" presId="urn:microsoft.com/office/officeart/2018/2/layout/IconVerticalSolidList"/>
    <dgm:cxn modelId="{72772F79-AC3E-4DA5-9578-E8BFA792D84B}" type="presParOf" srcId="{7B363056-8127-4798-AE10-DDF18E0BF8E8}" destId="{4BA340C1-3580-42D1-8562-D0D0D9A68642}" srcOrd="2" destOrd="0" presId="urn:microsoft.com/office/officeart/2018/2/layout/IconVerticalSolidList"/>
    <dgm:cxn modelId="{33396E56-0FBA-4867-A8C9-20907A539145}" type="presParOf" srcId="{7B363056-8127-4798-AE10-DDF18E0BF8E8}" destId="{0DA14D79-E21E-453F-AE60-E4DDE66635E3}" srcOrd="3" destOrd="0" presId="urn:microsoft.com/office/officeart/2018/2/layout/IconVerticalSolidList"/>
    <dgm:cxn modelId="{4BB3288D-D71E-4EDA-AE43-589C82B842F3}" type="presParOf" srcId="{99B3A019-A43C-4735-8274-169D9ACC464F}" destId="{8D112EAA-5186-472E-8136-9EB70930A78C}" srcOrd="3" destOrd="0" presId="urn:microsoft.com/office/officeart/2018/2/layout/IconVerticalSolidList"/>
    <dgm:cxn modelId="{C042CD3C-329F-483E-901F-737351D7E939}" type="presParOf" srcId="{99B3A019-A43C-4735-8274-169D9ACC464F}" destId="{9AD5EFDE-59D1-4876-BCEE-85A8504888AB}" srcOrd="4" destOrd="0" presId="urn:microsoft.com/office/officeart/2018/2/layout/IconVerticalSolidList"/>
    <dgm:cxn modelId="{9F05B237-8203-4CCC-9412-0378A66DFA1C}" type="presParOf" srcId="{9AD5EFDE-59D1-4876-BCEE-85A8504888AB}" destId="{B81DD00A-2230-47F6-9B4D-DF69EFD2F5FD}" srcOrd="0" destOrd="0" presId="urn:microsoft.com/office/officeart/2018/2/layout/IconVerticalSolidList"/>
    <dgm:cxn modelId="{F2F10064-10CC-48FB-A9D7-E6E9763B197B}" type="presParOf" srcId="{9AD5EFDE-59D1-4876-BCEE-85A8504888AB}" destId="{032AB4FA-57A5-45E3-BB16-E9456B5A35B7}" srcOrd="1" destOrd="0" presId="urn:microsoft.com/office/officeart/2018/2/layout/IconVerticalSolidList"/>
    <dgm:cxn modelId="{BD94EA1E-CBB4-4A24-B6A2-A956A16B4674}" type="presParOf" srcId="{9AD5EFDE-59D1-4876-BCEE-85A8504888AB}" destId="{9F915B16-AEDD-46B3-997E-4FCD320DD7D6}" srcOrd="2" destOrd="0" presId="urn:microsoft.com/office/officeart/2018/2/layout/IconVerticalSolidList"/>
    <dgm:cxn modelId="{1BCB4361-75C8-4D20-9D3B-FFD41CBDCCA8}" type="presParOf" srcId="{9AD5EFDE-59D1-4876-BCEE-85A8504888AB}" destId="{4BCB1F93-D99A-4546-99B8-3C6BDC5279EF}" srcOrd="3" destOrd="0" presId="urn:microsoft.com/office/officeart/2018/2/layout/IconVerticalSolidList"/>
    <dgm:cxn modelId="{668DDEF3-2ED5-47DD-9F68-AEE4CA02F369}" type="presParOf" srcId="{99B3A019-A43C-4735-8274-169D9ACC464F}" destId="{C8B34A73-3178-4330-B811-91BD8B4F8687}" srcOrd="5" destOrd="0" presId="urn:microsoft.com/office/officeart/2018/2/layout/IconVerticalSolidList"/>
    <dgm:cxn modelId="{2C1DD189-E410-48DD-AA99-1F00EF016A51}" type="presParOf" srcId="{99B3A019-A43C-4735-8274-169D9ACC464F}" destId="{5761835C-998A-4015-909E-A2C08A7C8FC6}" srcOrd="6" destOrd="0" presId="urn:microsoft.com/office/officeart/2018/2/layout/IconVerticalSolidList"/>
    <dgm:cxn modelId="{619D33A4-8DAF-4BD1-9448-DF2CCA5BE898}" type="presParOf" srcId="{5761835C-998A-4015-909E-A2C08A7C8FC6}" destId="{399D57BC-7982-4704-AAA8-BC428D874B1B}" srcOrd="0" destOrd="0" presId="urn:microsoft.com/office/officeart/2018/2/layout/IconVerticalSolidList"/>
    <dgm:cxn modelId="{2686B4C2-7249-4616-A0AF-FC3294449BB2}" type="presParOf" srcId="{5761835C-998A-4015-909E-A2C08A7C8FC6}" destId="{282115AA-17DB-43CE-9F86-9381824242FD}" srcOrd="1" destOrd="0" presId="urn:microsoft.com/office/officeart/2018/2/layout/IconVerticalSolidList"/>
    <dgm:cxn modelId="{BA8AFA5A-1696-4D3B-B521-B96317561F21}" type="presParOf" srcId="{5761835C-998A-4015-909E-A2C08A7C8FC6}" destId="{6A8958FD-2975-40E2-8645-8A7F97F949BD}" srcOrd="2" destOrd="0" presId="urn:microsoft.com/office/officeart/2018/2/layout/IconVerticalSolidList"/>
    <dgm:cxn modelId="{91894168-9E99-44E5-8BDD-A9C782A5A861}" type="presParOf" srcId="{5761835C-998A-4015-909E-A2C08A7C8FC6}" destId="{924C78EC-711C-445E-ADB6-F6D79FDB8B48}" srcOrd="3" destOrd="0" presId="urn:microsoft.com/office/officeart/2018/2/layout/IconVerticalSolidList"/>
    <dgm:cxn modelId="{49E61DB1-CC39-4F5F-A03E-3CA70E7CB364}" type="presParOf" srcId="{99B3A019-A43C-4735-8274-169D9ACC464F}" destId="{A4BF9CD3-ED47-489C-8E7F-D488A8376C5A}" srcOrd="7" destOrd="0" presId="urn:microsoft.com/office/officeart/2018/2/layout/IconVerticalSolidList"/>
    <dgm:cxn modelId="{E866486D-B334-418A-AF54-0C3FE7E1DABC}" type="presParOf" srcId="{99B3A019-A43C-4735-8274-169D9ACC464F}" destId="{9910EE28-1AC9-4253-AD43-27F509119845}" srcOrd="8" destOrd="0" presId="urn:microsoft.com/office/officeart/2018/2/layout/IconVerticalSolidList"/>
    <dgm:cxn modelId="{70E7CE90-FB68-417F-9BEE-62B9397F4716}" type="presParOf" srcId="{9910EE28-1AC9-4253-AD43-27F509119845}" destId="{73A292F1-70CA-49A6-9F82-A7735AB01982}" srcOrd="0" destOrd="0" presId="urn:microsoft.com/office/officeart/2018/2/layout/IconVerticalSolidList"/>
    <dgm:cxn modelId="{AB4CCEF1-D365-4A39-9EB0-3D5B0CA05E30}" type="presParOf" srcId="{9910EE28-1AC9-4253-AD43-27F509119845}" destId="{E89A2EB4-AB63-4917-A64B-939F3D4F4762}" srcOrd="1" destOrd="0" presId="urn:microsoft.com/office/officeart/2018/2/layout/IconVerticalSolidList"/>
    <dgm:cxn modelId="{2B8D7BD5-763C-417A-83E3-854AC34972A3}" type="presParOf" srcId="{9910EE28-1AC9-4253-AD43-27F509119845}" destId="{D0C836F0-FE69-4884-AD48-61EC9ECB0A5B}" srcOrd="2" destOrd="0" presId="urn:microsoft.com/office/officeart/2018/2/layout/IconVerticalSolidList"/>
    <dgm:cxn modelId="{DA5BEADE-8BFF-40C0-A857-5EB80BD219A8}" type="presParOf" srcId="{9910EE28-1AC9-4253-AD43-27F509119845}" destId="{4418F966-29AB-4BE3-83F1-7BE061A9E72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052201-F517-4E7C-A32F-B55E045514F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B6F5711-73C7-4EF8-BE46-ED4A185EE6B9}">
      <dgm:prSet/>
      <dgm:spPr>
        <a:solidFill>
          <a:srgbClr val="9C75FF"/>
        </a:solidFill>
      </dgm:spPr>
      <dgm:t>
        <a:bodyPr/>
        <a:lstStyle/>
        <a:p>
          <a:r>
            <a:rPr lang="en-CA"/>
            <a:t>Mobile UI for creating apps for both iOS and Android systems</a:t>
          </a:r>
          <a:endParaRPr lang="en-US"/>
        </a:p>
      </dgm:t>
    </dgm:pt>
    <dgm:pt modelId="{1296662B-2430-49F1-8876-588AF75D3DCB}" type="parTrans" cxnId="{91DB58ED-F993-463B-A0FB-331DED505926}">
      <dgm:prSet/>
      <dgm:spPr/>
      <dgm:t>
        <a:bodyPr/>
        <a:lstStyle/>
        <a:p>
          <a:endParaRPr lang="en-US"/>
        </a:p>
      </dgm:t>
    </dgm:pt>
    <dgm:pt modelId="{65A463B7-2AB3-4F0C-8E5F-691A8D20B880}" type="sibTrans" cxnId="{91DB58ED-F993-463B-A0FB-331DED505926}">
      <dgm:prSet/>
      <dgm:spPr/>
      <dgm:t>
        <a:bodyPr/>
        <a:lstStyle/>
        <a:p>
          <a:endParaRPr lang="en-US"/>
        </a:p>
      </dgm:t>
    </dgm:pt>
    <dgm:pt modelId="{A4A69567-3905-4D43-AD75-8B3439428726}">
      <dgm:prSet/>
      <dgm:spPr>
        <a:solidFill>
          <a:srgbClr val="9C75FF"/>
        </a:solidFill>
      </dgm:spPr>
      <dgm:t>
        <a:bodyPr/>
        <a:lstStyle/>
        <a:p>
          <a:r>
            <a:rPr lang="en-CA"/>
            <a:t>One code-base for both operating systems </a:t>
          </a:r>
          <a:endParaRPr lang="en-US"/>
        </a:p>
      </dgm:t>
    </dgm:pt>
    <dgm:pt modelId="{A59B8546-387B-4D0C-9053-B8B694191C77}" type="parTrans" cxnId="{DD5E4557-D860-4064-ACC9-9E1307F37562}">
      <dgm:prSet/>
      <dgm:spPr/>
      <dgm:t>
        <a:bodyPr/>
        <a:lstStyle/>
        <a:p>
          <a:endParaRPr lang="en-US"/>
        </a:p>
      </dgm:t>
    </dgm:pt>
    <dgm:pt modelId="{8F00DF63-9D94-41C9-8630-4176416BC22A}" type="sibTrans" cxnId="{DD5E4557-D860-4064-ACC9-9E1307F37562}">
      <dgm:prSet/>
      <dgm:spPr/>
      <dgm:t>
        <a:bodyPr/>
        <a:lstStyle/>
        <a:p>
          <a:endParaRPr lang="en-US"/>
        </a:p>
      </dgm:t>
    </dgm:pt>
    <dgm:pt modelId="{DE518563-F305-4281-87CB-7CDC35E24150}">
      <dgm:prSet/>
      <dgm:spPr>
        <a:solidFill>
          <a:srgbClr val="9C75FF"/>
        </a:solidFill>
      </dgm:spPr>
      <dgm:t>
        <a:bodyPr/>
        <a:lstStyle/>
        <a:p>
          <a:r>
            <a:rPr lang="en-CA"/>
            <a:t>Uses Dart as a programming language</a:t>
          </a:r>
          <a:endParaRPr lang="en-US"/>
        </a:p>
      </dgm:t>
    </dgm:pt>
    <dgm:pt modelId="{4761D960-EB4F-4A69-B525-74044AB5404F}" type="parTrans" cxnId="{F2998551-3423-4E9D-AFDA-C28B2E936254}">
      <dgm:prSet/>
      <dgm:spPr/>
      <dgm:t>
        <a:bodyPr/>
        <a:lstStyle/>
        <a:p>
          <a:endParaRPr lang="en-US"/>
        </a:p>
      </dgm:t>
    </dgm:pt>
    <dgm:pt modelId="{0358F3B8-2315-431C-9F4C-D9719E319B18}" type="sibTrans" cxnId="{F2998551-3423-4E9D-AFDA-C28B2E936254}">
      <dgm:prSet/>
      <dgm:spPr/>
      <dgm:t>
        <a:bodyPr/>
        <a:lstStyle/>
        <a:p>
          <a:endParaRPr lang="en-US"/>
        </a:p>
      </dgm:t>
    </dgm:pt>
    <dgm:pt modelId="{69534D8C-CDD8-48D4-87A2-8ECC0891C357}" type="pres">
      <dgm:prSet presAssocID="{E7052201-F517-4E7C-A32F-B55E045514FC}" presName="linear" presStyleCnt="0">
        <dgm:presLayoutVars>
          <dgm:animLvl val="lvl"/>
          <dgm:resizeHandles val="exact"/>
        </dgm:presLayoutVars>
      </dgm:prSet>
      <dgm:spPr/>
    </dgm:pt>
    <dgm:pt modelId="{505F87D2-490F-4F69-B723-BE821FB31C48}" type="pres">
      <dgm:prSet presAssocID="{2B6F5711-73C7-4EF8-BE46-ED4A185EE6B9}" presName="parentText" presStyleLbl="node1" presStyleIdx="0" presStyleCnt="3" custLinFactY="-110679" custLinFactNeighborX="-1653" custLinFactNeighborY="-200000">
        <dgm:presLayoutVars>
          <dgm:chMax val="0"/>
          <dgm:bulletEnabled val="1"/>
        </dgm:presLayoutVars>
      </dgm:prSet>
      <dgm:spPr/>
    </dgm:pt>
    <dgm:pt modelId="{2CC9BAFE-434C-4D4E-A236-FC8D74A9A70D}" type="pres">
      <dgm:prSet presAssocID="{65A463B7-2AB3-4F0C-8E5F-691A8D20B880}" presName="spacer" presStyleCnt="0"/>
      <dgm:spPr/>
    </dgm:pt>
    <dgm:pt modelId="{3EB0A819-1163-4DDF-A302-F72122AA6F72}" type="pres">
      <dgm:prSet presAssocID="{A4A69567-3905-4D43-AD75-8B3439428726}" presName="parentText" presStyleLbl="node1" presStyleIdx="1" presStyleCnt="3" custScaleX="100000" custScaleY="97753" custLinFactY="-24591" custLinFactNeighborX="-421" custLinFactNeighborY="-100000">
        <dgm:presLayoutVars>
          <dgm:chMax val="0"/>
          <dgm:bulletEnabled val="1"/>
        </dgm:presLayoutVars>
      </dgm:prSet>
      <dgm:spPr/>
    </dgm:pt>
    <dgm:pt modelId="{97393A01-4C28-4BA6-BAE9-1D21DB74BD45}" type="pres">
      <dgm:prSet presAssocID="{8F00DF63-9D94-41C9-8630-4176416BC22A}" presName="spacer" presStyleCnt="0"/>
      <dgm:spPr/>
    </dgm:pt>
    <dgm:pt modelId="{513C5ACA-2787-4C22-A7AA-51AD5FCAFDFA}" type="pres">
      <dgm:prSet presAssocID="{DE518563-F305-4281-87CB-7CDC35E24150}" presName="parentText" presStyleLbl="node1" presStyleIdx="2" presStyleCnt="3" custLinFactY="5680" custLinFactNeighborX="-421" custLinFactNeighborY="100000">
        <dgm:presLayoutVars>
          <dgm:chMax val="0"/>
          <dgm:bulletEnabled val="1"/>
        </dgm:presLayoutVars>
      </dgm:prSet>
      <dgm:spPr/>
    </dgm:pt>
  </dgm:ptLst>
  <dgm:cxnLst>
    <dgm:cxn modelId="{EF2B1762-16F3-4C51-B71B-64291B27F782}" type="presOf" srcId="{E7052201-F517-4E7C-A32F-B55E045514FC}" destId="{69534D8C-CDD8-48D4-87A2-8ECC0891C357}" srcOrd="0" destOrd="0" presId="urn:microsoft.com/office/officeart/2005/8/layout/vList2"/>
    <dgm:cxn modelId="{565BC748-3758-416F-A7FD-B824676C4924}" type="presOf" srcId="{DE518563-F305-4281-87CB-7CDC35E24150}" destId="{513C5ACA-2787-4C22-A7AA-51AD5FCAFDFA}" srcOrd="0" destOrd="0" presId="urn:microsoft.com/office/officeart/2005/8/layout/vList2"/>
    <dgm:cxn modelId="{F2998551-3423-4E9D-AFDA-C28B2E936254}" srcId="{E7052201-F517-4E7C-A32F-B55E045514FC}" destId="{DE518563-F305-4281-87CB-7CDC35E24150}" srcOrd="2" destOrd="0" parTransId="{4761D960-EB4F-4A69-B525-74044AB5404F}" sibTransId="{0358F3B8-2315-431C-9F4C-D9719E319B18}"/>
    <dgm:cxn modelId="{D874A476-8862-4CE5-9BC9-37EA2CD9A100}" type="presOf" srcId="{A4A69567-3905-4D43-AD75-8B3439428726}" destId="{3EB0A819-1163-4DDF-A302-F72122AA6F72}" srcOrd="0" destOrd="0" presId="urn:microsoft.com/office/officeart/2005/8/layout/vList2"/>
    <dgm:cxn modelId="{DD5E4557-D860-4064-ACC9-9E1307F37562}" srcId="{E7052201-F517-4E7C-A32F-B55E045514FC}" destId="{A4A69567-3905-4D43-AD75-8B3439428726}" srcOrd="1" destOrd="0" parTransId="{A59B8546-387B-4D0C-9053-B8B694191C77}" sibTransId="{8F00DF63-9D94-41C9-8630-4176416BC22A}"/>
    <dgm:cxn modelId="{8B696E91-C438-4FF0-A757-723C38BF04EE}" type="presOf" srcId="{2B6F5711-73C7-4EF8-BE46-ED4A185EE6B9}" destId="{505F87D2-490F-4F69-B723-BE821FB31C48}" srcOrd="0" destOrd="0" presId="urn:microsoft.com/office/officeart/2005/8/layout/vList2"/>
    <dgm:cxn modelId="{91DB58ED-F993-463B-A0FB-331DED505926}" srcId="{E7052201-F517-4E7C-A32F-B55E045514FC}" destId="{2B6F5711-73C7-4EF8-BE46-ED4A185EE6B9}" srcOrd="0" destOrd="0" parTransId="{1296662B-2430-49F1-8876-588AF75D3DCB}" sibTransId="{65A463B7-2AB3-4F0C-8E5F-691A8D20B880}"/>
    <dgm:cxn modelId="{39BD3657-7B3D-4FFA-8E13-0B69D6925866}" type="presParOf" srcId="{69534D8C-CDD8-48D4-87A2-8ECC0891C357}" destId="{505F87D2-490F-4F69-B723-BE821FB31C48}" srcOrd="0" destOrd="0" presId="urn:microsoft.com/office/officeart/2005/8/layout/vList2"/>
    <dgm:cxn modelId="{D1A5A58E-ECE4-4174-9033-A36BCECD593F}" type="presParOf" srcId="{69534D8C-CDD8-48D4-87A2-8ECC0891C357}" destId="{2CC9BAFE-434C-4D4E-A236-FC8D74A9A70D}" srcOrd="1" destOrd="0" presId="urn:microsoft.com/office/officeart/2005/8/layout/vList2"/>
    <dgm:cxn modelId="{0DB04A2A-72A5-485F-94BD-72E5957E7149}" type="presParOf" srcId="{69534D8C-CDD8-48D4-87A2-8ECC0891C357}" destId="{3EB0A819-1163-4DDF-A302-F72122AA6F72}" srcOrd="2" destOrd="0" presId="urn:microsoft.com/office/officeart/2005/8/layout/vList2"/>
    <dgm:cxn modelId="{BFA3CF19-E8A4-44B4-9798-B1D23D0CB99A}" type="presParOf" srcId="{69534D8C-CDD8-48D4-87A2-8ECC0891C357}" destId="{97393A01-4C28-4BA6-BAE9-1D21DB74BD45}" srcOrd="3" destOrd="0" presId="urn:microsoft.com/office/officeart/2005/8/layout/vList2"/>
    <dgm:cxn modelId="{01FBB9AF-892B-485A-9704-4AAA1AD9EEEF}" type="presParOf" srcId="{69534D8C-CDD8-48D4-87A2-8ECC0891C357}" destId="{513C5ACA-2787-4C22-A7AA-51AD5FCAFDF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ED533B-EAC2-4C8E-84A6-765C5109D04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C56181EC-ADE3-4A97-9C40-008A1E84AEED}">
      <dgm:prSet custT="1"/>
      <dgm:spPr/>
      <dgm:t>
        <a:bodyPr/>
        <a:lstStyle/>
        <a:p>
          <a:pPr algn="l"/>
          <a:r>
            <a:rPr lang="en-US" sz="1800"/>
            <a:t>Icon is a widget that can be added to the app to show symbols. To do this set Icon as a child class</a:t>
          </a:r>
        </a:p>
      </dgm:t>
    </dgm:pt>
    <dgm:pt modelId="{C21E43F3-76F0-4A9B-A36C-532FE4565769}" type="parTrans" cxnId="{1364CF3A-191D-47CA-88FC-382407EFD2A8}">
      <dgm:prSet/>
      <dgm:spPr/>
      <dgm:t>
        <a:bodyPr/>
        <a:lstStyle/>
        <a:p>
          <a:endParaRPr lang="en-US"/>
        </a:p>
      </dgm:t>
    </dgm:pt>
    <dgm:pt modelId="{F33DD794-BE4E-41E6-8264-D476276A7DE3}" type="sibTrans" cxnId="{1364CF3A-191D-47CA-88FC-382407EFD2A8}">
      <dgm:prSet/>
      <dgm:spPr/>
      <dgm:t>
        <a:bodyPr/>
        <a:lstStyle/>
        <a:p>
          <a:endParaRPr lang="en-US"/>
        </a:p>
      </dgm:t>
    </dgm:pt>
    <dgm:pt modelId="{EA0E217D-B076-4416-9CA6-9FCD129D16CF}">
      <dgm:prSet custT="1"/>
      <dgm:spPr/>
      <dgm:t>
        <a:bodyPr/>
        <a:lstStyle/>
        <a:p>
          <a:pPr algn="l"/>
          <a:r>
            <a:rPr lang="en-US" sz="1800"/>
            <a:t>Within the child class of icon, you can specify which icon you want, the color, size etc.</a:t>
          </a:r>
        </a:p>
      </dgm:t>
    </dgm:pt>
    <dgm:pt modelId="{CE891902-6E58-4BAA-AD81-016651555827}" type="parTrans" cxnId="{3D2358BF-8748-447C-A8AE-ECE42FE405B9}">
      <dgm:prSet/>
      <dgm:spPr/>
      <dgm:t>
        <a:bodyPr/>
        <a:lstStyle/>
        <a:p>
          <a:endParaRPr lang="en-US"/>
        </a:p>
      </dgm:t>
    </dgm:pt>
    <dgm:pt modelId="{56D1763E-D16C-4E81-AA7D-79E130867BF6}" type="sibTrans" cxnId="{3D2358BF-8748-447C-A8AE-ECE42FE405B9}">
      <dgm:prSet/>
      <dgm:spPr/>
      <dgm:t>
        <a:bodyPr/>
        <a:lstStyle/>
        <a:p>
          <a:endParaRPr lang="en-US"/>
        </a:p>
      </dgm:t>
    </dgm:pt>
    <dgm:pt modelId="{D2B12103-E556-4BFE-A297-2A4EB257B3CA}" type="pres">
      <dgm:prSet presAssocID="{33ED533B-EAC2-4C8E-84A6-765C5109D046}" presName="hierChild1" presStyleCnt="0">
        <dgm:presLayoutVars>
          <dgm:chPref val="1"/>
          <dgm:dir/>
          <dgm:animOne val="branch"/>
          <dgm:animLvl val="lvl"/>
          <dgm:resizeHandles/>
        </dgm:presLayoutVars>
      </dgm:prSet>
      <dgm:spPr/>
    </dgm:pt>
    <dgm:pt modelId="{AFE00F55-1102-4595-9EEE-9CD73F35693F}" type="pres">
      <dgm:prSet presAssocID="{C56181EC-ADE3-4A97-9C40-008A1E84AEED}" presName="hierRoot1" presStyleCnt="0"/>
      <dgm:spPr/>
    </dgm:pt>
    <dgm:pt modelId="{3123CD3D-6E1D-4502-AB49-E43D7EE5B55A}" type="pres">
      <dgm:prSet presAssocID="{C56181EC-ADE3-4A97-9C40-008A1E84AEED}" presName="composite" presStyleCnt="0"/>
      <dgm:spPr/>
    </dgm:pt>
    <dgm:pt modelId="{8D1FFCD6-1E64-4B9D-B0C8-ECC3087B3472}" type="pres">
      <dgm:prSet presAssocID="{C56181EC-ADE3-4A97-9C40-008A1E84AEED}" presName="background" presStyleLbl="node0" presStyleIdx="0" presStyleCnt="2"/>
      <dgm:spPr/>
    </dgm:pt>
    <dgm:pt modelId="{7FE18D1B-A177-4C69-975A-72210B518071}" type="pres">
      <dgm:prSet presAssocID="{C56181EC-ADE3-4A97-9C40-008A1E84AEED}" presName="text" presStyleLbl="fgAcc0" presStyleIdx="0" presStyleCnt="2" custScaleX="78191" custScaleY="81778" custLinFactNeighborX="-289" custLinFactNeighborY="59">
        <dgm:presLayoutVars>
          <dgm:chPref val="3"/>
        </dgm:presLayoutVars>
      </dgm:prSet>
      <dgm:spPr/>
    </dgm:pt>
    <dgm:pt modelId="{779CC649-CCC6-4569-92C9-91307266E864}" type="pres">
      <dgm:prSet presAssocID="{C56181EC-ADE3-4A97-9C40-008A1E84AEED}" presName="hierChild2" presStyleCnt="0"/>
      <dgm:spPr/>
    </dgm:pt>
    <dgm:pt modelId="{9F121DEB-4157-408B-9661-56CD44608755}" type="pres">
      <dgm:prSet presAssocID="{EA0E217D-B076-4416-9CA6-9FCD129D16CF}" presName="hierRoot1" presStyleCnt="0"/>
      <dgm:spPr/>
    </dgm:pt>
    <dgm:pt modelId="{AA608C51-6E82-4504-96B3-21910CCB13DC}" type="pres">
      <dgm:prSet presAssocID="{EA0E217D-B076-4416-9CA6-9FCD129D16CF}" presName="composite" presStyleCnt="0"/>
      <dgm:spPr/>
    </dgm:pt>
    <dgm:pt modelId="{2CA13063-DB7B-44CF-B803-D629907BDDB5}" type="pres">
      <dgm:prSet presAssocID="{EA0E217D-B076-4416-9CA6-9FCD129D16CF}" presName="background" presStyleLbl="node0" presStyleIdx="1" presStyleCnt="2"/>
      <dgm:spPr/>
    </dgm:pt>
    <dgm:pt modelId="{88454D3C-19CA-4D74-88C3-E0CFB2455938}" type="pres">
      <dgm:prSet presAssocID="{EA0E217D-B076-4416-9CA6-9FCD129D16CF}" presName="text" presStyleLbl="fgAcc0" presStyleIdx="1" presStyleCnt="2" custScaleX="86006" custScaleY="84244">
        <dgm:presLayoutVars>
          <dgm:chPref val="3"/>
        </dgm:presLayoutVars>
      </dgm:prSet>
      <dgm:spPr/>
    </dgm:pt>
    <dgm:pt modelId="{666FB751-CAFA-4F49-AA46-3B0CBC58C402}" type="pres">
      <dgm:prSet presAssocID="{EA0E217D-B076-4416-9CA6-9FCD129D16CF}" presName="hierChild2" presStyleCnt="0"/>
      <dgm:spPr/>
    </dgm:pt>
  </dgm:ptLst>
  <dgm:cxnLst>
    <dgm:cxn modelId="{2B18F932-6189-4204-B08D-2700BEE20C54}" type="presOf" srcId="{EA0E217D-B076-4416-9CA6-9FCD129D16CF}" destId="{88454D3C-19CA-4D74-88C3-E0CFB2455938}" srcOrd="0" destOrd="0" presId="urn:microsoft.com/office/officeart/2005/8/layout/hierarchy1"/>
    <dgm:cxn modelId="{1364CF3A-191D-47CA-88FC-382407EFD2A8}" srcId="{33ED533B-EAC2-4C8E-84A6-765C5109D046}" destId="{C56181EC-ADE3-4A97-9C40-008A1E84AEED}" srcOrd="0" destOrd="0" parTransId="{C21E43F3-76F0-4A9B-A36C-532FE4565769}" sibTransId="{F33DD794-BE4E-41E6-8264-D476276A7DE3}"/>
    <dgm:cxn modelId="{3D2358BF-8748-447C-A8AE-ECE42FE405B9}" srcId="{33ED533B-EAC2-4C8E-84A6-765C5109D046}" destId="{EA0E217D-B076-4416-9CA6-9FCD129D16CF}" srcOrd="1" destOrd="0" parTransId="{CE891902-6E58-4BAA-AD81-016651555827}" sibTransId="{56D1763E-D16C-4E81-AA7D-79E130867BF6}"/>
    <dgm:cxn modelId="{CB319CCC-7CDA-430A-91C9-3EAAF26F0D3C}" type="presOf" srcId="{C56181EC-ADE3-4A97-9C40-008A1E84AEED}" destId="{7FE18D1B-A177-4C69-975A-72210B518071}" srcOrd="0" destOrd="0" presId="urn:microsoft.com/office/officeart/2005/8/layout/hierarchy1"/>
    <dgm:cxn modelId="{B0A4AFE6-C9F9-4226-813E-6F81AA931467}" type="presOf" srcId="{33ED533B-EAC2-4C8E-84A6-765C5109D046}" destId="{D2B12103-E556-4BFE-A297-2A4EB257B3CA}" srcOrd="0" destOrd="0" presId="urn:microsoft.com/office/officeart/2005/8/layout/hierarchy1"/>
    <dgm:cxn modelId="{D73F066A-D8D4-4725-B96C-D77E1E3CBE7B}" type="presParOf" srcId="{D2B12103-E556-4BFE-A297-2A4EB257B3CA}" destId="{AFE00F55-1102-4595-9EEE-9CD73F35693F}" srcOrd="0" destOrd="0" presId="urn:microsoft.com/office/officeart/2005/8/layout/hierarchy1"/>
    <dgm:cxn modelId="{E61118F5-E4E1-46D0-A1E6-752455AEB6D9}" type="presParOf" srcId="{AFE00F55-1102-4595-9EEE-9CD73F35693F}" destId="{3123CD3D-6E1D-4502-AB49-E43D7EE5B55A}" srcOrd="0" destOrd="0" presId="urn:microsoft.com/office/officeart/2005/8/layout/hierarchy1"/>
    <dgm:cxn modelId="{F56A480B-DD72-4DEA-AC20-29D2F9C685DD}" type="presParOf" srcId="{3123CD3D-6E1D-4502-AB49-E43D7EE5B55A}" destId="{8D1FFCD6-1E64-4B9D-B0C8-ECC3087B3472}" srcOrd="0" destOrd="0" presId="urn:microsoft.com/office/officeart/2005/8/layout/hierarchy1"/>
    <dgm:cxn modelId="{9C5CBE15-A6BD-4164-AE66-CB782E86727F}" type="presParOf" srcId="{3123CD3D-6E1D-4502-AB49-E43D7EE5B55A}" destId="{7FE18D1B-A177-4C69-975A-72210B518071}" srcOrd="1" destOrd="0" presId="urn:microsoft.com/office/officeart/2005/8/layout/hierarchy1"/>
    <dgm:cxn modelId="{663668E4-DDE5-4489-919D-E4370719FD6C}" type="presParOf" srcId="{AFE00F55-1102-4595-9EEE-9CD73F35693F}" destId="{779CC649-CCC6-4569-92C9-91307266E864}" srcOrd="1" destOrd="0" presId="urn:microsoft.com/office/officeart/2005/8/layout/hierarchy1"/>
    <dgm:cxn modelId="{486512CC-A4EC-4EA3-A33B-C71CB008DE90}" type="presParOf" srcId="{D2B12103-E556-4BFE-A297-2A4EB257B3CA}" destId="{9F121DEB-4157-408B-9661-56CD44608755}" srcOrd="1" destOrd="0" presId="urn:microsoft.com/office/officeart/2005/8/layout/hierarchy1"/>
    <dgm:cxn modelId="{6468B0DA-8E00-47CF-AF00-A814F19C3FF3}" type="presParOf" srcId="{9F121DEB-4157-408B-9661-56CD44608755}" destId="{AA608C51-6E82-4504-96B3-21910CCB13DC}" srcOrd="0" destOrd="0" presId="urn:microsoft.com/office/officeart/2005/8/layout/hierarchy1"/>
    <dgm:cxn modelId="{149A1758-5C9D-4056-8D7C-6CFCD17E4579}" type="presParOf" srcId="{AA608C51-6E82-4504-96B3-21910CCB13DC}" destId="{2CA13063-DB7B-44CF-B803-D629907BDDB5}" srcOrd="0" destOrd="0" presId="urn:microsoft.com/office/officeart/2005/8/layout/hierarchy1"/>
    <dgm:cxn modelId="{54BE06AE-5787-496C-B978-CA3EC8BC53D2}" type="presParOf" srcId="{AA608C51-6E82-4504-96B3-21910CCB13DC}" destId="{88454D3C-19CA-4D74-88C3-E0CFB2455938}" srcOrd="1" destOrd="0" presId="urn:microsoft.com/office/officeart/2005/8/layout/hierarchy1"/>
    <dgm:cxn modelId="{4BC025BC-3F80-43B0-B41E-64E0FDD15726}" type="presParOf" srcId="{9F121DEB-4157-408B-9661-56CD44608755}" destId="{666FB751-CAFA-4F49-AA46-3B0CBC58C40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595DBE-DE29-449E-8E3E-63F1BBAA6413}">
      <dsp:nvSpPr>
        <dsp:cNvPr id="0" name=""/>
        <dsp:cNvSpPr/>
      </dsp:nvSpPr>
      <dsp:spPr>
        <a:xfrm>
          <a:off x="0" y="4300"/>
          <a:ext cx="6263640" cy="91601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549DD6-8E34-4A90-AAEC-EACB1070C0F0}">
      <dsp:nvSpPr>
        <dsp:cNvPr id="0" name=""/>
        <dsp:cNvSpPr/>
      </dsp:nvSpPr>
      <dsp:spPr>
        <a:xfrm>
          <a:off x="277094" y="210403"/>
          <a:ext cx="503807" cy="503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B94F96-58D3-42D9-A1C0-ACC1EEFAC0A7}">
      <dsp:nvSpPr>
        <dsp:cNvPr id="0" name=""/>
        <dsp:cNvSpPr/>
      </dsp:nvSpPr>
      <dsp:spPr>
        <a:xfrm>
          <a:off x="1057996" y="4300"/>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44550">
            <a:lnSpc>
              <a:spcPct val="100000"/>
            </a:lnSpc>
            <a:spcBef>
              <a:spcPct val="0"/>
            </a:spcBef>
            <a:spcAft>
              <a:spcPct val="35000"/>
            </a:spcAft>
            <a:buNone/>
          </a:pPr>
          <a:r>
            <a:rPr lang="en-CA" sz="1900" kern="1200"/>
            <a:t>Installation and set-up</a:t>
          </a:r>
          <a:endParaRPr lang="en-US" sz="1900" kern="1200"/>
        </a:p>
      </dsp:txBody>
      <dsp:txXfrm>
        <a:off x="1057996" y="4300"/>
        <a:ext cx="5205643" cy="916014"/>
      </dsp:txXfrm>
    </dsp:sp>
    <dsp:sp modelId="{18076EBB-BAF6-43A3-A2C1-694CECC40BB6}">
      <dsp:nvSpPr>
        <dsp:cNvPr id="0" name=""/>
        <dsp:cNvSpPr/>
      </dsp:nvSpPr>
      <dsp:spPr>
        <a:xfrm>
          <a:off x="0" y="1149318"/>
          <a:ext cx="6263640" cy="91601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AE3602-D6EE-45F0-B9F3-CE92174CA746}">
      <dsp:nvSpPr>
        <dsp:cNvPr id="0" name=""/>
        <dsp:cNvSpPr/>
      </dsp:nvSpPr>
      <dsp:spPr>
        <a:xfrm>
          <a:off x="277094" y="1355421"/>
          <a:ext cx="503807" cy="50380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A14D79-E21E-453F-AE60-E4DDE66635E3}">
      <dsp:nvSpPr>
        <dsp:cNvPr id="0" name=""/>
        <dsp:cNvSpPr/>
      </dsp:nvSpPr>
      <dsp:spPr>
        <a:xfrm>
          <a:off x="1057996" y="1149318"/>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44550">
            <a:lnSpc>
              <a:spcPct val="100000"/>
            </a:lnSpc>
            <a:spcBef>
              <a:spcPct val="0"/>
            </a:spcBef>
            <a:spcAft>
              <a:spcPct val="35000"/>
            </a:spcAft>
            <a:buNone/>
          </a:pPr>
          <a:r>
            <a:rPr lang="en-CA" sz="1900" kern="1200"/>
            <a:t>What is Flutter?</a:t>
          </a:r>
          <a:endParaRPr lang="en-US" sz="1900" kern="1200"/>
        </a:p>
      </dsp:txBody>
      <dsp:txXfrm>
        <a:off x="1057996" y="1149318"/>
        <a:ext cx="5205643" cy="916014"/>
      </dsp:txXfrm>
    </dsp:sp>
    <dsp:sp modelId="{B81DD00A-2230-47F6-9B4D-DF69EFD2F5FD}">
      <dsp:nvSpPr>
        <dsp:cNvPr id="0" name=""/>
        <dsp:cNvSpPr/>
      </dsp:nvSpPr>
      <dsp:spPr>
        <a:xfrm>
          <a:off x="0" y="2294336"/>
          <a:ext cx="6263640" cy="91601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2AB4FA-57A5-45E3-BB16-E9456B5A35B7}">
      <dsp:nvSpPr>
        <dsp:cNvPr id="0" name=""/>
        <dsp:cNvSpPr/>
      </dsp:nvSpPr>
      <dsp:spPr>
        <a:xfrm>
          <a:off x="221212" y="2475038"/>
          <a:ext cx="581706" cy="503807"/>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CB1F93-D99A-4546-99B8-3C6BDC5279EF}">
      <dsp:nvSpPr>
        <dsp:cNvPr id="0" name=""/>
        <dsp:cNvSpPr/>
      </dsp:nvSpPr>
      <dsp:spPr>
        <a:xfrm>
          <a:off x="1057996" y="2294336"/>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44550">
            <a:lnSpc>
              <a:spcPct val="100000"/>
            </a:lnSpc>
            <a:spcBef>
              <a:spcPct val="0"/>
            </a:spcBef>
            <a:spcAft>
              <a:spcPct val="35000"/>
            </a:spcAft>
            <a:buNone/>
          </a:pPr>
          <a:r>
            <a:rPr lang="en-CA" sz="1900" kern="1200"/>
            <a:t>Why Flutter?</a:t>
          </a:r>
          <a:endParaRPr lang="en-US" sz="1900" kern="1200"/>
        </a:p>
      </dsp:txBody>
      <dsp:txXfrm>
        <a:off x="1057996" y="2294336"/>
        <a:ext cx="5205643" cy="916014"/>
      </dsp:txXfrm>
    </dsp:sp>
    <dsp:sp modelId="{399D57BC-7982-4704-AAA8-BC428D874B1B}">
      <dsp:nvSpPr>
        <dsp:cNvPr id="0" name=""/>
        <dsp:cNvSpPr/>
      </dsp:nvSpPr>
      <dsp:spPr>
        <a:xfrm>
          <a:off x="0" y="3439354"/>
          <a:ext cx="6263640" cy="91601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2115AA-17DB-43CE-9F86-9381824242FD}">
      <dsp:nvSpPr>
        <dsp:cNvPr id="0" name=""/>
        <dsp:cNvSpPr/>
      </dsp:nvSpPr>
      <dsp:spPr>
        <a:xfrm>
          <a:off x="300398" y="3653922"/>
          <a:ext cx="468163" cy="503807"/>
        </a:xfrm>
        <a:prstGeom prst="rect">
          <a:avLst/>
        </a:prstGeom>
        <a:blipFill>
          <a:blip xmlns:r="http://schemas.openxmlformats.org/officeDocument/2006/relationships" r:embed="rId6">
            <a:extLst>
              <a:ext uri="{96DAC541-7B7A-43D3-8B79-37D633B846F1}">
                <asvg:svgBlip xmlns:asvg="http://schemas.microsoft.com/office/drawing/2016/SVG/main" r:embed="rId7"/>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4C78EC-711C-445E-ADB6-F6D79FDB8B48}">
      <dsp:nvSpPr>
        <dsp:cNvPr id="0" name=""/>
        <dsp:cNvSpPr/>
      </dsp:nvSpPr>
      <dsp:spPr>
        <a:xfrm>
          <a:off x="1057996" y="3439354"/>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44550">
            <a:lnSpc>
              <a:spcPct val="100000"/>
            </a:lnSpc>
            <a:spcBef>
              <a:spcPct val="0"/>
            </a:spcBef>
            <a:spcAft>
              <a:spcPct val="35000"/>
            </a:spcAft>
            <a:buNone/>
          </a:pPr>
          <a:r>
            <a:rPr lang="en-CA" sz="1900" kern="1200"/>
            <a:t>Overview of Flutter architecture </a:t>
          </a:r>
          <a:endParaRPr lang="en-US" sz="1900" kern="1200"/>
        </a:p>
      </dsp:txBody>
      <dsp:txXfrm>
        <a:off x="1057996" y="3439354"/>
        <a:ext cx="5205643" cy="916014"/>
      </dsp:txXfrm>
    </dsp:sp>
    <dsp:sp modelId="{73A292F1-70CA-49A6-9F82-A7735AB01982}">
      <dsp:nvSpPr>
        <dsp:cNvPr id="0" name=""/>
        <dsp:cNvSpPr/>
      </dsp:nvSpPr>
      <dsp:spPr>
        <a:xfrm>
          <a:off x="0" y="4584372"/>
          <a:ext cx="6263640" cy="91601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9A2EB4-AB63-4917-A64B-939F3D4F4762}">
      <dsp:nvSpPr>
        <dsp:cNvPr id="0" name=""/>
        <dsp:cNvSpPr/>
      </dsp:nvSpPr>
      <dsp:spPr>
        <a:xfrm>
          <a:off x="277094" y="4790476"/>
          <a:ext cx="503807" cy="503807"/>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18F966-29AB-4BE3-83F1-7BE061A9E724}">
      <dsp:nvSpPr>
        <dsp:cNvPr id="0" name=""/>
        <dsp:cNvSpPr/>
      </dsp:nvSpPr>
      <dsp:spPr>
        <a:xfrm>
          <a:off x="1057996" y="4584372"/>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44550">
            <a:lnSpc>
              <a:spcPct val="100000"/>
            </a:lnSpc>
            <a:spcBef>
              <a:spcPct val="0"/>
            </a:spcBef>
            <a:spcAft>
              <a:spcPct val="35000"/>
            </a:spcAft>
            <a:buNone/>
          </a:pPr>
          <a:r>
            <a:rPr lang="en-CA" sz="1900" kern="1200"/>
            <a:t>Quick review of Functions, Classes, and Objects - </a:t>
          </a:r>
          <a:r>
            <a:rPr lang="en-CA" sz="1900" i="1" kern="1200"/>
            <a:t>Demo</a:t>
          </a:r>
          <a:endParaRPr lang="en-US" sz="1900" kern="1200"/>
        </a:p>
      </dsp:txBody>
      <dsp:txXfrm>
        <a:off x="1057996" y="4584372"/>
        <a:ext cx="5205643" cy="9160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F87D2-490F-4F69-B723-BE821FB31C48}">
      <dsp:nvSpPr>
        <dsp:cNvPr id="0" name=""/>
        <dsp:cNvSpPr/>
      </dsp:nvSpPr>
      <dsp:spPr>
        <a:xfrm>
          <a:off x="0" y="0"/>
          <a:ext cx="7620001" cy="551655"/>
        </a:xfrm>
        <a:prstGeom prst="roundRect">
          <a:avLst/>
        </a:prstGeom>
        <a:solidFill>
          <a:srgbClr val="9C75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Mobile UI for creating apps for both iOS and Android systems</a:t>
          </a:r>
          <a:endParaRPr lang="en-US" sz="2200" kern="1200"/>
        </a:p>
      </dsp:txBody>
      <dsp:txXfrm>
        <a:off x="26930" y="26930"/>
        <a:ext cx="7566141" cy="497795"/>
      </dsp:txXfrm>
    </dsp:sp>
    <dsp:sp modelId="{3EB0A819-1163-4DDF-A302-F72122AA6F72}">
      <dsp:nvSpPr>
        <dsp:cNvPr id="0" name=""/>
        <dsp:cNvSpPr/>
      </dsp:nvSpPr>
      <dsp:spPr>
        <a:xfrm>
          <a:off x="0" y="1001673"/>
          <a:ext cx="7620001" cy="539259"/>
        </a:xfrm>
        <a:prstGeom prst="roundRect">
          <a:avLst/>
        </a:prstGeom>
        <a:solidFill>
          <a:srgbClr val="9C75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One code-base for both operating systems </a:t>
          </a:r>
          <a:endParaRPr lang="en-US" sz="2200" kern="1200"/>
        </a:p>
      </dsp:txBody>
      <dsp:txXfrm>
        <a:off x="26324" y="1027997"/>
        <a:ext cx="7567353" cy="486611"/>
      </dsp:txXfrm>
    </dsp:sp>
    <dsp:sp modelId="{513C5ACA-2787-4C22-A7AA-51AD5FCAFDFA}">
      <dsp:nvSpPr>
        <dsp:cNvPr id="0" name=""/>
        <dsp:cNvSpPr/>
      </dsp:nvSpPr>
      <dsp:spPr>
        <a:xfrm>
          <a:off x="0" y="1906644"/>
          <a:ext cx="7620001" cy="551655"/>
        </a:xfrm>
        <a:prstGeom prst="roundRect">
          <a:avLst/>
        </a:prstGeom>
        <a:solidFill>
          <a:srgbClr val="9C75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Uses Dart as a programming language</a:t>
          </a:r>
          <a:endParaRPr lang="en-US" sz="2200" kern="1200"/>
        </a:p>
      </dsp:txBody>
      <dsp:txXfrm>
        <a:off x="26930" y="1933574"/>
        <a:ext cx="7566141" cy="497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1FFCD6-1E64-4B9D-B0C8-ECC3087B3472}">
      <dsp:nvSpPr>
        <dsp:cNvPr id="0" name=""/>
        <dsp:cNvSpPr/>
      </dsp:nvSpPr>
      <dsp:spPr>
        <a:xfrm>
          <a:off x="-10010" y="133189"/>
          <a:ext cx="2710913" cy="1800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E18D1B-A177-4C69-975A-72210B518071}">
      <dsp:nvSpPr>
        <dsp:cNvPr id="0" name=""/>
        <dsp:cNvSpPr/>
      </dsp:nvSpPr>
      <dsp:spPr>
        <a:xfrm>
          <a:off x="375216" y="499154"/>
          <a:ext cx="2710913" cy="1800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Icon is a widget that can be added to the app to show symbols. To do this set Icon as a child class</a:t>
          </a:r>
        </a:p>
      </dsp:txBody>
      <dsp:txXfrm>
        <a:off x="427948" y="551886"/>
        <a:ext cx="2605449" cy="1694936"/>
      </dsp:txXfrm>
    </dsp:sp>
    <dsp:sp modelId="{2CA13063-DB7B-44CF-B803-D629907BDDB5}">
      <dsp:nvSpPr>
        <dsp:cNvPr id="0" name=""/>
        <dsp:cNvSpPr/>
      </dsp:nvSpPr>
      <dsp:spPr>
        <a:xfrm>
          <a:off x="3481376" y="131890"/>
          <a:ext cx="2981862" cy="18546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454D3C-19CA-4D74-88C3-E0CFB2455938}">
      <dsp:nvSpPr>
        <dsp:cNvPr id="0" name=""/>
        <dsp:cNvSpPr/>
      </dsp:nvSpPr>
      <dsp:spPr>
        <a:xfrm>
          <a:off x="3866602" y="497855"/>
          <a:ext cx="2981862" cy="18546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Within the child class of icon, you can specify which icon you want, the color, size etc.</a:t>
          </a:r>
        </a:p>
      </dsp:txBody>
      <dsp:txXfrm>
        <a:off x="3920924" y="552177"/>
        <a:ext cx="2873218" cy="17460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1F72A2-E4DB-4B40-A67F-EC3641329B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44CFBEE-EE2A-4E2B-8357-3655AB0423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05DF0C-AA8F-488B-919D-A2E7BFA2D360}" type="datetimeFigureOut">
              <a:rPr lang="en-US" smtClean="0"/>
              <a:t>9/5/2021</a:t>
            </a:fld>
            <a:endParaRPr lang="en-US"/>
          </a:p>
        </p:txBody>
      </p:sp>
      <p:sp>
        <p:nvSpPr>
          <p:cNvPr id="4" name="Footer Placeholder 3">
            <a:extLst>
              <a:ext uri="{FF2B5EF4-FFF2-40B4-BE49-F238E27FC236}">
                <a16:creationId xmlns:a16="http://schemas.microsoft.com/office/drawing/2014/main" id="{31A35952-7CCD-45FA-854F-32B89DF633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F7EF49-EE28-48F0-AE75-BD7B943143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A01987-A71F-4D77-A487-2CB3F23C235A}" type="slidenum">
              <a:rPr lang="en-US" smtClean="0"/>
              <a:t>‹#›</a:t>
            </a:fld>
            <a:endParaRPr lang="en-US"/>
          </a:p>
        </p:txBody>
      </p:sp>
    </p:spTree>
    <p:extLst>
      <p:ext uri="{BB962C8B-B14F-4D97-AF65-F5344CB8AC3E}">
        <p14:creationId xmlns:p14="http://schemas.microsoft.com/office/powerpoint/2010/main" val="41266884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397E8-24C0-4426-9747-C9F92FC98D97}" type="datetimeFigureOut">
              <a:rPr lang="en-US" smtClean="0"/>
              <a:t>9/5/2021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2B2C31-1325-485B-A11B-DF794503E026}" type="slidenum">
              <a:rPr lang="en-US" smtClean="0"/>
              <a:t>‹#›</a:t>
            </a:fld>
            <a:endParaRPr lang="en-US"/>
          </a:p>
        </p:txBody>
      </p:sp>
    </p:spTree>
    <p:extLst>
      <p:ext uri="{BB962C8B-B14F-4D97-AF65-F5344CB8AC3E}">
        <p14:creationId xmlns:p14="http://schemas.microsoft.com/office/powerpoint/2010/main" val="3032189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Allows you to customize the style of your text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Custom fonts can also be </a:t>
            </a:r>
            <a:r>
              <a:rPr lang="en-US" err="1">
                <a:solidFill>
                  <a:schemeClr val="bg1"/>
                </a:solidFill>
              </a:rPr>
              <a:t>addedto</a:t>
            </a:r>
            <a:r>
              <a:rPr lang="en-US">
                <a:solidFill>
                  <a:schemeClr val="bg1"/>
                </a:solidFill>
              </a:rPr>
              <a:t> android studio to be added to the texts. </a:t>
            </a:r>
          </a:p>
          <a:p>
            <a:endParaRPr lang="en-US"/>
          </a:p>
        </p:txBody>
      </p:sp>
      <p:sp>
        <p:nvSpPr>
          <p:cNvPr id="4" name="Slide Number Placeholder 3"/>
          <p:cNvSpPr>
            <a:spLocks noGrp="1"/>
          </p:cNvSpPr>
          <p:nvPr>
            <p:ph type="sldNum" sz="quarter" idx="5"/>
          </p:nvPr>
        </p:nvSpPr>
        <p:spPr/>
        <p:txBody>
          <a:bodyPr/>
          <a:lstStyle/>
          <a:p>
            <a:fld id="{392B2C31-1325-485B-A11B-DF794503E026}" type="slidenum">
              <a:rPr lang="en-US" smtClean="0"/>
              <a:t>8</a:t>
            </a:fld>
            <a:endParaRPr lang="en-US"/>
          </a:p>
        </p:txBody>
      </p:sp>
    </p:spTree>
    <p:extLst>
      <p:ext uri="{BB962C8B-B14F-4D97-AF65-F5344CB8AC3E}">
        <p14:creationId xmlns:p14="http://schemas.microsoft.com/office/powerpoint/2010/main" val="3301937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a:solidFill>
                  <a:srgbClr val="000000"/>
                </a:solidFill>
                <a:effectLst/>
                <a:latin typeface="Montserrat"/>
              </a:rPr>
              <a:t>To save time you can just add a folder that contains the images. This allows you to use any images inside that folder.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0" u="none" strike="noStrike">
              <a:solidFill>
                <a:srgbClr val="000000"/>
              </a:solidFill>
              <a:effectLst/>
              <a:latin typeface="Montserrat"/>
            </a:endParaRPr>
          </a:p>
          <a:p>
            <a:endParaRPr lang="en-US"/>
          </a:p>
        </p:txBody>
      </p:sp>
      <p:sp>
        <p:nvSpPr>
          <p:cNvPr id="4" name="Slide Number Placeholder 3"/>
          <p:cNvSpPr>
            <a:spLocks noGrp="1"/>
          </p:cNvSpPr>
          <p:nvPr>
            <p:ph type="sldNum" sz="quarter" idx="5"/>
          </p:nvPr>
        </p:nvSpPr>
        <p:spPr/>
        <p:txBody>
          <a:bodyPr/>
          <a:lstStyle/>
          <a:p>
            <a:fld id="{392B2C31-1325-485B-A11B-DF794503E026}" type="slidenum">
              <a:rPr lang="en-US" smtClean="0"/>
              <a:t>11</a:t>
            </a:fld>
            <a:endParaRPr lang="en-US"/>
          </a:p>
        </p:txBody>
      </p:sp>
    </p:spTree>
    <p:extLst>
      <p:ext uri="{BB962C8B-B14F-4D97-AF65-F5344CB8AC3E}">
        <p14:creationId xmlns:p14="http://schemas.microsoft.com/office/powerpoint/2010/main" val="2660172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spcBef>
                <a:spcPts val="0"/>
              </a:spcBef>
              <a:buFont typeface="Arial" panose="020B0604020202020204" pitchFamily="34" charset="0"/>
              <a:buChar char="•"/>
            </a:pPr>
            <a:r>
              <a:rPr lang="en-US" sz="1800">
                <a:solidFill>
                  <a:schemeClr val="bg1"/>
                </a:solidFill>
              </a:rPr>
              <a:t>Bottom picture:</a:t>
            </a:r>
          </a:p>
          <a:p>
            <a:pPr lvl="1" indent="-228600">
              <a:spcBef>
                <a:spcPts val="0"/>
              </a:spcBef>
              <a:buFont typeface="Arial" panose="020B0604020202020204" pitchFamily="34" charset="0"/>
              <a:buChar char="•"/>
            </a:pPr>
            <a:r>
              <a:rPr lang="en-US" sz="1600">
                <a:solidFill>
                  <a:schemeClr val="bg1"/>
                </a:solidFill>
              </a:rPr>
              <a:t>Child: Text ('hello'),  container the text will appear as hello, but notice now that the grey only  surrounds the widget inside and everything else is white. This is because it only covers the container. The container restricts itself to that child widget</a:t>
            </a:r>
            <a:endParaRPr lang="en-US" sz="1600">
              <a:solidFill>
                <a:schemeClr val="bg1"/>
              </a:solidFill>
              <a:cs typeface="Calibri"/>
            </a:endParaRPr>
          </a:p>
          <a:p>
            <a:endParaRPr lang="en-US"/>
          </a:p>
        </p:txBody>
      </p:sp>
      <p:sp>
        <p:nvSpPr>
          <p:cNvPr id="4" name="Slide Number Placeholder 3"/>
          <p:cNvSpPr>
            <a:spLocks noGrp="1"/>
          </p:cNvSpPr>
          <p:nvPr>
            <p:ph type="sldNum" sz="quarter" idx="5"/>
          </p:nvPr>
        </p:nvSpPr>
        <p:spPr/>
        <p:txBody>
          <a:bodyPr/>
          <a:lstStyle/>
          <a:p>
            <a:fld id="{392B2C31-1325-485B-A11B-DF794503E026}" type="slidenum">
              <a:rPr lang="en-US" smtClean="0"/>
              <a:t>17</a:t>
            </a:fld>
            <a:endParaRPr lang="en-US"/>
          </a:p>
        </p:txBody>
      </p:sp>
    </p:spTree>
    <p:extLst>
      <p:ext uri="{BB962C8B-B14F-4D97-AF65-F5344CB8AC3E}">
        <p14:creationId xmlns:p14="http://schemas.microsoft.com/office/powerpoint/2010/main" val="153754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0BAE6-E452-4B5E-9644-C9AC3599E5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7A698269-E8C2-4688-81DF-0DFFC07083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FA453DC-EFFF-4EC9-BD18-A97DC79799E2}"/>
              </a:ext>
            </a:extLst>
          </p:cNvPr>
          <p:cNvSpPr>
            <a:spLocks noGrp="1"/>
          </p:cNvSpPr>
          <p:nvPr>
            <p:ph type="dt" sz="half" idx="10"/>
          </p:nvPr>
        </p:nvSpPr>
        <p:spPr/>
        <p:txBody>
          <a:bodyPr/>
          <a:lstStyle/>
          <a:p>
            <a:fld id="{728A7B61-FF64-4F82-B1C2-90F41C3D7384}" type="datetimeFigureOut">
              <a:rPr lang="en-CA" smtClean="0"/>
              <a:t>2021-09-05</a:t>
            </a:fld>
            <a:endParaRPr lang="en-CA"/>
          </a:p>
        </p:txBody>
      </p:sp>
      <p:sp>
        <p:nvSpPr>
          <p:cNvPr id="5" name="Footer Placeholder 4">
            <a:extLst>
              <a:ext uri="{FF2B5EF4-FFF2-40B4-BE49-F238E27FC236}">
                <a16:creationId xmlns:a16="http://schemas.microsoft.com/office/drawing/2014/main" id="{01DE8A96-6599-4D64-A8AD-49DD19405C5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3F88ACE-70E8-47A3-959C-077909D274E8}"/>
              </a:ext>
            </a:extLst>
          </p:cNvPr>
          <p:cNvSpPr>
            <a:spLocks noGrp="1"/>
          </p:cNvSpPr>
          <p:nvPr>
            <p:ph type="sldNum" sz="quarter" idx="12"/>
          </p:nvPr>
        </p:nvSpPr>
        <p:spPr/>
        <p:txBody>
          <a:bodyPr/>
          <a:lstStyle/>
          <a:p>
            <a:fld id="{6DB4FB34-AFDA-4DA6-B965-4FA07AD7ABF8}" type="slidenum">
              <a:rPr lang="en-CA" smtClean="0"/>
              <a:t>‹#›</a:t>
            </a:fld>
            <a:endParaRPr lang="en-CA"/>
          </a:p>
        </p:txBody>
      </p:sp>
    </p:spTree>
    <p:extLst>
      <p:ext uri="{BB962C8B-B14F-4D97-AF65-F5344CB8AC3E}">
        <p14:creationId xmlns:p14="http://schemas.microsoft.com/office/powerpoint/2010/main" val="3426003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F4F0E-47F7-4E70-9BEE-6915D8D0BBD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8044C09-6461-47E3-8667-DB8EB276FE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743FC2A-E86B-44EF-A859-6200E0C85AD4}"/>
              </a:ext>
            </a:extLst>
          </p:cNvPr>
          <p:cNvSpPr>
            <a:spLocks noGrp="1"/>
          </p:cNvSpPr>
          <p:nvPr>
            <p:ph type="dt" sz="half" idx="10"/>
          </p:nvPr>
        </p:nvSpPr>
        <p:spPr/>
        <p:txBody>
          <a:bodyPr/>
          <a:lstStyle/>
          <a:p>
            <a:fld id="{728A7B61-FF64-4F82-B1C2-90F41C3D7384}" type="datetimeFigureOut">
              <a:rPr lang="en-CA" smtClean="0"/>
              <a:t>2021-09-05</a:t>
            </a:fld>
            <a:endParaRPr lang="en-CA"/>
          </a:p>
        </p:txBody>
      </p:sp>
      <p:sp>
        <p:nvSpPr>
          <p:cNvPr id="5" name="Footer Placeholder 4">
            <a:extLst>
              <a:ext uri="{FF2B5EF4-FFF2-40B4-BE49-F238E27FC236}">
                <a16:creationId xmlns:a16="http://schemas.microsoft.com/office/drawing/2014/main" id="{96BEF11F-BB32-4E5B-B450-3071881464A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9EB2D89-1853-45E2-B926-BF9C25AE51A5}"/>
              </a:ext>
            </a:extLst>
          </p:cNvPr>
          <p:cNvSpPr>
            <a:spLocks noGrp="1"/>
          </p:cNvSpPr>
          <p:nvPr>
            <p:ph type="sldNum" sz="quarter" idx="12"/>
          </p:nvPr>
        </p:nvSpPr>
        <p:spPr/>
        <p:txBody>
          <a:bodyPr/>
          <a:lstStyle/>
          <a:p>
            <a:fld id="{6DB4FB34-AFDA-4DA6-B965-4FA07AD7ABF8}" type="slidenum">
              <a:rPr lang="en-CA" smtClean="0"/>
              <a:t>‹#›</a:t>
            </a:fld>
            <a:endParaRPr lang="en-CA"/>
          </a:p>
        </p:txBody>
      </p:sp>
    </p:spTree>
    <p:extLst>
      <p:ext uri="{BB962C8B-B14F-4D97-AF65-F5344CB8AC3E}">
        <p14:creationId xmlns:p14="http://schemas.microsoft.com/office/powerpoint/2010/main" val="1005439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603795-19FC-42F6-A383-B42535C426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57A9079-0F1D-4435-86C5-BD4A841A60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4BE0856-1630-4AE9-9D28-5C52CDAC5729}"/>
              </a:ext>
            </a:extLst>
          </p:cNvPr>
          <p:cNvSpPr>
            <a:spLocks noGrp="1"/>
          </p:cNvSpPr>
          <p:nvPr>
            <p:ph type="dt" sz="half" idx="10"/>
          </p:nvPr>
        </p:nvSpPr>
        <p:spPr/>
        <p:txBody>
          <a:bodyPr/>
          <a:lstStyle/>
          <a:p>
            <a:fld id="{728A7B61-FF64-4F82-B1C2-90F41C3D7384}" type="datetimeFigureOut">
              <a:rPr lang="en-CA" smtClean="0"/>
              <a:t>2021-09-05</a:t>
            </a:fld>
            <a:endParaRPr lang="en-CA"/>
          </a:p>
        </p:txBody>
      </p:sp>
      <p:sp>
        <p:nvSpPr>
          <p:cNvPr id="5" name="Footer Placeholder 4">
            <a:extLst>
              <a:ext uri="{FF2B5EF4-FFF2-40B4-BE49-F238E27FC236}">
                <a16:creationId xmlns:a16="http://schemas.microsoft.com/office/drawing/2014/main" id="{644D49D1-42DB-4B5A-97E3-235056C4E7A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1787DE5-C445-4BA5-AB0A-A1FE2FE66836}"/>
              </a:ext>
            </a:extLst>
          </p:cNvPr>
          <p:cNvSpPr>
            <a:spLocks noGrp="1"/>
          </p:cNvSpPr>
          <p:nvPr>
            <p:ph type="sldNum" sz="quarter" idx="12"/>
          </p:nvPr>
        </p:nvSpPr>
        <p:spPr/>
        <p:txBody>
          <a:bodyPr/>
          <a:lstStyle/>
          <a:p>
            <a:fld id="{6DB4FB34-AFDA-4DA6-B965-4FA07AD7ABF8}" type="slidenum">
              <a:rPr lang="en-CA" smtClean="0"/>
              <a:t>‹#›</a:t>
            </a:fld>
            <a:endParaRPr lang="en-CA"/>
          </a:p>
        </p:txBody>
      </p:sp>
    </p:spTree>
    <p:extLst>
      <p:ext uri="{BB962C8B-B14F-4D97-AF65-F5344CB8AC3E}">
        <p14:creationId xmlns:p14="http://schemas.microsoft.com/office/powerpoint/2010/main" val="2746036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F55E-C20D-4C52-84A0-02E7850B96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211B30A-0D00-4E58-B96D-5D7403DE5A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61F0793-73EA-42E9-B0A7-2967A06141BB}"/>
              </a:ext>
            </a:extLst>
          </p:cNvPr>
          <p:cNvSpPr>
            <a:spLocks noGrp="1"/>
          </p:cNvSpPr>
          <p:nvPr>
            <p:ph type="dt" sz="half" idx="10"/>
          </p:nvPr>
        </p:nvSpPr>
        <p:spPr/>
        <p:txBody>
          <a:bodyPr/>
          <a:lstStyle/>
          <a:p>
            <a:fld id="{8D143422-F516-42A5-A993-66B18BEA2D3B}" type="datetimeFigureOut">
              <a:rPr lang="en-CA" smtClean="0"/>
              <a:t>2021-09-05</a:t>
            </a:fld>
            <a:endParaRPr lang="en-CA"/>
          </a:p>
        </p:txBody>
      </p:sp>
      <p:sp>
        <p:nvSpPr>
          <p:cNvPr id="5" name="Footer Placeholder 4">
            <a:extLst>
              <a:ext uri="{FF2B5EF4-FFF2-40B4-BE49-F238E27FC236}">
                <a16:creationId xmlns:a16="http://schemas.microsoft.com/office/drawing/2014/main" id="{95BFE779-C3D0-46D4-A36F-BD873278630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4A9384A-0935-4F9B-9678-EC7BAE6A2779}"/>
              </a:ext>
            </a:extLst>
          </p:cNvPr>
          <p:cNvSpPr>
            <a:spLocks noGrp="1"/>
          </p:cNvSpPr>
          <p:nvPr>
            <p:ph type="sldNum" sz="quarter" idx="12"/>
          </p:nvPr>
        </p:nvSpPr>
        <p:spPr/>
        <p:txBody>
          <a:bodyPr/>
          <a:lstStyle/>
          <a:p>
            <a:fld id="{5AE21098-8FEA-4B2C-8BC0-0FD8EF99B6BC}" type="slidenum">
              <a:rPr lang="en-CA" smtClean="0"/>
              <a:t>‹#›</a:t>
            </a:fld>
            <a:endParaRPr lang="en-CA"/>
          </a:p>
        </p:txBody>
      </p:sp>
      <p:pic>
        <p:nvPicPr>
          <p:cNvPr id="16" name="Picture 15" descr="A picture containing text&#10;&#10;Description automatically generated">
            <a:extLst>
              <a:ext uri="{FF2B5EF4-FFF2-40B4-BE49-F238E27FC236}">
                <a16:creationId xmlns:a16="http://schemas.microsoft.com/office/drawing/2014/main" id="{E8AA6FA2-DAC7-4EA8-9146-307DF298DDD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12" r="537"/>
          <a:stretch/>
        </p:blipFill>
        <p:spPr>
          <a:xfrm>
            <a:off x="-1" y="-1"/>
            <a:ext cx="12192001" cy="6967959"/>
          </a:xfrm>
          <a:prstGeom prst="rect">
            <a:avLst/>
          </a:prstGeom>
        </p:spPr>
      </p:pic>
      <p:sp>
        <p:nvSpPr>
          <p:cNvPr id="17" name="Slide Number Placeholder 6">
            <a:extLst>
              <a:ext uri="{FF2B5EF4-FFF2-40B4-BE49-F238E27FC236}">
                <a16:creationId xmlns:a16="http://schemas.microsoft.com/office/drawing/2014/main" id="{FC14C41E-6BA6-4B65-A8C6-BFB3703069B6}"/>
              </a:ext>
            </a:extLst>
          </p:cNvPr>
          <p:cNvSpPr txBox="1">
            <a:spLocks/>
          </p:cNvSpPr>
          <p:nvPr userDrawn="1"/>
        </p:nvSpPr>
        <p:spPr>
          <a:xfrm>
            <a:off x="9316655"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E21098-8FEA-4B2C-8BC0-0FD8EF99B6BC}" type="slidenum">
              <a:rPr lang="en-CA" smtClean="0"/>
              <a:pPr/>
              <a:t>‹#›</a:t>
            </a:fld>
            <a:endParaRPr lang="en-CA"/>
          </a:p>
        </p:txBody>
      </p:sp>
    </p:spTree>
    <p:extLst>
      <p:ext uri="{BB962C8B-B14F-4D97-AF65-F5344CB8AC3E}">
        <p14:creationId xmlns:p14="http://schemas.microsoft.com/office/powerpoint/2010/main" val="2677792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AA837-0432-47B1-AC13-506B56BF20B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CBF1BBA-23E0-4B8A-9D57-44E4E4C5B9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C8799F1-E711-4396-B9E5-75BB55AD0AA6}"/>
              </a:ext>
            </a:extLst>
          </p:cNvPr>
          <p:cNvSpPr>
            <a:spLocks noGrp="1"/>
          </p:cNvSpPr>
          <p:nvPr>
            <p:ph type="dt" sz="half" idx="10"/>
          </p:nvPr>
        </p:nvSpPr>
        <p:spPr/>
        <p:txBody>
          <a:bodyPr/>
          <a:lstStyle/>
          <a:p>
            <a:fld id="{8D143422-F516-42A5-A993-66B18BEA2D3B}" type="datetimeFigureOut">
              <a:rPr lang="en-CA" smtClean="0"/>
              <a:t>2021-09-05</a:t>
            </a:fld>
            <a:endParaRPr lang="en-CA"/>
          </a:p>
        </p:txBody>
      </p:sp>
      <p:sp>
        <p:nvSpPr>
          <p:cNvPr id="5" name="Footer Placeholder 4">
            <a:extLst>
              <a:ext uri="{FF2B5EF4-FFF2-40B4-BE49-F238E27FC236}">
                <a16:creationId xmlns:a16="http://schemas.microsoft.com/office/drawing/2014/main" id="{3CA66949-4775-457E-8BB9-C33492E315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86522CF-C356-4B53-A602-34B08B9EDF25}"/>
              </a:ext>
            </a:extLst>
          </p:cNvPr>
          <p:cNvSpPr>
            <a:spLocks noGrp="1"/>
          </p:cNvSpPr>
          <p:nvPr>
            <p:ph type="sldNum" sz="quarter" idx="12"/>
          </p:nvPr>
        </p:nvSpPr>
        <p:spPr/>
        <p:txBody>
          <a:bodyPr/>
          <a:lstStyle/>
          <a:p>
            <a:fld id="{5AE21098-8FEA-4B2C-8BC0-0FD8EF99B6BC}" type="slidenum">
              <a:rPr lang="en-CA" smtClean="0"/>
              <a:t>‹#›</a:t>
            </a:fld>
            <a:endParaRPr lang="en-CA"/>
          </a:p>
        </p:txBody>
      </p:sp>
      <p:pic>
        <p:nvPicPr>
          <p:cNvPr id="8" name="Picture 7" descr="Background pattern&#10;&#10;Description automatically generated">
            <a:extLst>
              <a:ext uri="{FF2B5EF4-FFF2-40B4-BE49-F238E27FC236}">
                <a16:creationId xmlns:a16="http://schemas.microsoft.com/office/drawing/2014/main" id="{FDE74377-500A-4EA8-9982-7AF641DA03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161"/>
            <a:ext cx="12192000" cy="6978120"/>
          </a:xfrm>
          <a:prstGeom prst="rect">
            <a:avLst/>
          </a:prstGeom>
        </p:spPr>
      </p:pic>
      <p:sp>
        <p:nvSpPr>
          <p:cNvPr id="9" name="Slide Number Placeholder 6">
            <a:extLst>
              <a:ext uri="{FF2B5EF4-FFF2-40B4-BE49-F238E27FC236}">
                <a16:creationId xmlns:a16="http://schemas.microsoft.com/office/drawing/2014/main" id="{EC48AFA8-7DFF-4CEC-8334-6833473EFC52}"/>
              </a:ext>
            </a:extLst>
          </p:cNvPr>
          <p:cNvSpPr txBox="1">
            <a:spLocks/>
          </p:cNvSpPr>
          <p:nvPr userDrawn="1"/>
        </p:nvSpPr>
        <p:spPr>
          <a:xfrm>
            <a:off x="9316655"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E21098-8FEA-4B2C-8BC0-0FD8EF99B6BC}" type="slidenum">
              <a:rPr lang="en-CA" smtClean="0"/>
              <a:pPr/>
              <a:t>‹#›</a:t>
            </a:fld>
            <a:endParaRPr lang="en-CA"/>
          </a:p>
        </p:txBody>
      </p:sp>
    </p:spTree>
    <p:extLst>
      <p:ext uri="{BB962C8B-B14F-4D97-AF65-F5344CB8AC3E}">
        <p14:creationId xmlns:p14="http://schemas.microsoft.com/office/powerpoint/2010/main" val="3895904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2C8C6-3686-4EB2-99FB-11B2A4A285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ECE77F9-D9E0-4E85-A57E-0C7D773AD6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AB3616-6320-4055-A9DE-D66874B7DFAB}"/>
              </a:ext>
            </a:extLst>
          </p:cNvPr>
          <p:cNvSpPr>
            <a:spLocks noGrp="1"/>
          </p:cNvSpPr>
          <p:nvPr>
            <p:ph type="dt" sz="half" idx="10"/>
          </p:nvPr>
        </p:nvSpPr>
        <p:spPr/>
        <p:txBody>
          <a:bodyPr/>
          <a:lstStyle/>
          <a:p>
            <a:fld id="{8D143422-F516-42A5-A993-66B18BEA2D3B}" type="datetimeFigureOut">
              <a:rPr lang="en-CA" smtClean="0"/>
              <a:t>2021-09-05</a:t>
            </a:fld>
            <a:endParaRPr lang="en-CA"/>
          </a:p>
        </p:txBody>
      </p:sp>
      <p:sp>
        <p:nvSpPr>
          <p:cNvPr id="5" name="Footer Placeholder 4">
            <a:extLst>
              <a:ext uri="{FF2B5EF4-FFF2-40B4-BE49-F238E27FC236}">
                <a16:creationId xmlns:a16="http://schemas.microsoft.com/office/drawing/2014/main" id="{9B8E30AE-AB6A-41D8-963D-6AF42E1546D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C0DCE80-987D-4012-90FE-40BED3281350}"/>
              </a:ext>
            </a:extLst>
          </p:cNvPr>
          <p:cNvSpPr>
            <a:spLocks noGrp="1"/>
          </p:cNvSpPr>
          <p:nvPr>
            <p:ph type="sldNum" sz="quarter" idx="12"/>
          </p:nvPr>
        </p:nvSpPr>
        <p:spPr/>
        <p:txBody>
          <a:bodyPr/>
          <a:lstStyle/>
          <a:p>
            <a:fld id="{5AE21098-8FEA-4B2C-8BC0-0FD8EF99B6BC}" type="slidenum">
              <a:rPr lang="en-CA" smtClean="0"/>
              <a:t>‹#›</a:t>
            </a:fld>
            <a:endParaRPr lang="en-CA"/>
          </a:p>
        </p:txBody>
      </p:sp>
      <p:pic>
        <p:nvPicPr>
          <p:cNvPr id="8" name="Picture 7" descr="A picture containing text, night sky, ocean floor&#10;&#10;Description automatically generated">
            <a:extLst>
              <a:ext uri="{FF2B5EF4-FFF2-40B4-BE49-F238E27FC236}">
                <a16:creationId xmlns:a16="http://schemas.microsoft.com/office/drawing/2014/main" id="{25E3D7ED-239D-414D-85AE-609FFF3298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7" y="-61544"/>
            <a:ext cx="12176125" cy="7052893"/>
          </a:xfrm>
          <a:prstGeom prst="rect">
            <a:avLst/>
          </a:prstGeom>
        </p:spPr>
      </p:pic>
      <p:sp>
        <p:nvSpPr>
          <p:cNvPr id="11" name="Slide Number Placeholder 6">
            <a:extLst>
              <a:ext uri="{FF2B5EF4-FFF2-40B4-BE49-F238E27FC236}">
                <a16:creationId xmlns:a16="http://schemas.microsoft.com/office/drawing/2014/main" id="{5360A48D-F947-4346-A0FF-17DD2199D91C}"/>
              </a:ext>
            </a:extLst>
          </p:cNvPr>
          <p:cNvSpPr txBox="1">
            <a:spLocks/>
          </p:cNvSpPr>
          <p:nvPr userDrawn="1"/>
        </p:nvSpPr>
        <p:spPr>
          <a:xfrm>
            <a:off x="9316655"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E21098-8FEA-4B2C-8BC0-0FD8EF99B6BC}" type="slidenum">
              <a:rPr lang="en-CA" smtClean="0"/>
              <a:pPr/>
              <a:t>‹#›</a:t>
            </a:fld>
            <a:endParaRPr lang="en-CA"/>
          </a:p>
        </p:txBody>
      </p:sp>
    </p:spTree>
    <p:extLst>
      <p:ext uri="{BB962C8B-B14F-4D97-AF65-F5344CB8AC3E}">
        <p14:creationId xmlns:p14="http://schemas.microsoft.com/office/powerpoint/2010/main" val="178403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9" name="Picture 8" descr="A picture containing background pattern&#10;&#10;Description automatically generated">
            <a:extLst>
              <a:ext uri="{FF2B5EF4-FFF2-40B4-BE49-F238E27FC236}">
                <a16:creationId xmlns:a16="http://schemas.microsoft.com/office/drawing/2014/main" id="{A19E0699-23C5-4FB2-84B5-25DB1E370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8385"/>
            <a:ext cx="12192000" cy="6956385"/>
          </a:xfrm>
          <a:prstGeom prst="rect">
            <a:avLst/>
          </a:prstGeom>
        </p:spPr>
      </p:pic>
      <p:sp>
        <p:nvSpPr>
          <p:cNvPr id="7" name="Slide Number Placeholder 6">
            <a:extLst>
              <a:ext uri="{FF2B5EF4-FFF2-40B4-BE49-F238E27FC236}">
                <a16:creationId xmlns:a16="http://schemas.microsoft.com/office/drawing/2014/main" id="{3C816634-E985-4006-B11E-59F7EF7725D2}"/>
              </a:ext>
            </a:extLst>
          </p:cNvPr>
          <p:cNvSpPr>
            <a:spLocks noGrp="1"/>
          </p:cNvSpPr>
          <p:nvPr>
            <p:ph type="sldNum" sz="quarter" idx="12"/>
          </p:nvPr>
        </p:nvSpPr>
        <p:spPr>
          <a:xfrm>
            <a:off x="9316655" y="6492875"/>
            <a:ext cx="2743200" cy="365125"/>
          </a:xfrm>
        </p:spPr>
        <p:txBody>
          <a:bodyPr/>
          <a:lstStyle/>
          <a:p>
            <a:fld id="{5AE21098-8FEA-4B2C-8BC0-0FD8EF99B6BC}" type="slidenum">
              <a:rPr lang="en-CA" smtClean="0"/>
              <a:t>‹#›</a:t>
            </a:fld>
            <a:endParaRPr lang="en-CA"/>
          </a:p>
        </p:txBody>
      </p:sp>
    </p:spTree>
    <p:extLst>
      <p:ext uri="{BB962C8B-B14F-4D97-AF65-F5344CB8AC3E}">
        <p14:creationId xmlns:p14="http://schemas.microsoft.com/office/powerpoint/2010/main" val="3801452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1" name="Picture 10" descr="A picture containing text&#10;&#10;Description automatically generated">
            <a:extLst>
              <a:ext uri="{FF2B5EF4-FFF2-40B4-BE49-F238E27FC236}">
                <a16:creationId xmlns:a16="http://schemas.microsoft.com/office/drawing/2014/main" id="{1A574405-D5CE-4EA1-B763-9CF06A0FA3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967959"/>
          </a:xfrm>
          <a:prstGeom prst="rect">
            <a:avLst/>
          </a:prstGeom>
        </p:spPr>
      </p:pic>
    </p:spTree>
    <p:extLst>
      <p:ext uri="{BB962C8B-B14F-4D97-AF65-F5344CB8AC3E}">
        <p14:creationId xmlns:p14="http://schemas.microsoft.com/office/powerpoint/2010/main" val="2561950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326D6-FAB2-4304-9685-33CDAF860EA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CFAFC4D-889F-485D-98F2-C4F915A42161}"/>
              </a:ext>
            </a:extLst>
          </p:cNvPr>
          <p:cNvSpPr>
            <a:spLocks noGrp="1"/>
          </p:cNvSpPr>
          <p:nvPr>
            <p:ph type="dt" sz="half" idx="10"/>
          </p:nvPr>
        </p:nvSpPr>
        <p:spPr/>
        <p:txBody>
          <a:bodyPr/>
          <a:lstStyle/>
          <a:p>
            <a:fld id="{8D143422-F516-42A5-A993-66B18BEA2D3B}" type="datetimeFigureOut">
              <a:rPr lang="en-CA" smtClean="0"/>
              <a:t>2021-09-05</a:t>
            </a:fld>
            <a:endParaRPr lang="en-CA"/>
          </a:p>
        </p:txBody>
      </p:sp>
      <p:sp>
        <p:nvSpPr>
          <p:cNvPr id="4" name="Footer Placeholder 3">
            <a:extLst>
              <a:ext uri="{FF2B5EF4-FFF2-40B4-BE49-F238E27FC236}">
                <a16:creationId xmlns:a16="http://schemas.microsoft.com/office/drawing/2014/main" id="{5B12632C-7B50-404D-97A8-5F829772C13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9C99130-093E-481D-B6A6-FFE389C95C18}"/>
              </a:ext>
            </a:extLst>
          </p:cNvPr>
          <p:cNvSpPr>
            <a:spLocks noGrp="1"/>
          </p:cNvSpPr>
          <p:nvPr>
            <p:ph type="sldNum" sz="quarter" idx="12"/>
          </p:nvPr>
        </p:nvSpPr>
        <p:spPr>
          <a:xfrm>
            <a:off x="9342120" y="6492875"/>
            <a:ext cx="2743200" cy="365125"/>
          </a:xfrm>
        </p:spPr>
        <p:txBody>
          <a:bodyPr/>
          <a:lstStyle/>
          <a:p>
            <a:fld id="{5AE21098-8FEA-4B2C-8BC0-0FD8EF99B6BC}" type="slidenum">
              <a:rPr lang="en-CA" smtClean="0"/>
              <a:t>‹#›</a:t>
            </a:fld>
            <a:endParaRPr lang="en-CA"/>
          </a:p>
        </p:txBody>
      </p:sp>
    </p:spTree>
    <p:extLst>
      <p:ext uri="{BB962C8B-B14F-4D97-AF65-F5344CB8AC3E}">
        <p14:creationId xmlns:p14="http://schemas.microsoft.com/office/powerpoint/2010/main" val="11962823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DAA1CA-96FE-4F6F-A2BC-719F262F21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52875" y="6470015"/>
            <a:ext cx="314369" cy="352474"/>
          </a:xfrm>
          <a:prstGeom prst="rect">
            <a:avLst/>
          </a:prstGeom>
        </p:spPr>
      </p:pic>
      <p:sp>
        <p:nvSpPr>
          <p:cNvPr id="4" name="Slide Number Placeholder 3">
            <a:extLst>
              <a:ext uri="{FF2B5EF4-FFF2-40B4-BE49-F238E27FC236}">
                <a16:creationId xmlns:a16="http://schemas.microsoft.com/office/drawing/2014/main" id="{D131425E-E0F5-4C0B-A9C3-5BC0661D9718}"/>
              </a:ext>
            </a:extLst>
          </p:cNvPr>
          <p:cNvSpPr>
            <a:spLocks noGrp="1"/>
          </p:cNvSpPr>
          <p:nvPr>
            <p:ph type="sldNum" sz="quarter" idx="12"/>
          </p:nvPr>
        </p:nvSpPr>
        <p:spPr>
          <a:xfrm>
            <a:off x="9324044" y="6495052"/>
            <a:ext cx="2743200" cy="365125"/>
          </a:xfrm>
        </p:spPr>
        <p:txBody>
          <a:bodyPr/>
          <a:lstStyle/>
          <a:p>
            <a:fld id="{5AE21098-8FEA-4B2C-8BC0-0FD8EF99B6BC}" type="slidenum">
              <a:rPr lang="en-CA" smtClean="0"/>
              <a:t>‹#›</a:t>
            </a:fld>
            <a:endParaRPr lang="en-CA"/>
          </a:p>
        </p:txBody>
      </p:sp>
    </p:spTree>
    <p:extLst>
      <p:ext uri="{BB962C8B-B14F-4D97-AF65-F5344CB8AC3E}">
        <p14:creationId xmlns:p14="http://schemas.microsoft.com/office/powerpoint/2010/main" val="17020018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CD3A-7D8B-4CD5-AABD-102F251FFE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3C995EC-7904-4810-824D-591749C8C3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063BC11-EF61-4FB5-A4E5-8D80B79D5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FE6FF3-C195-4BEF-A71F-EBF76528F56B}"/>
              </a:ext>
            </a:extLst>
          </p:cNvPr>
          <p:cNvSpPr>
            <a:spLocks noGrp="1"/>
          </p:cNvSpPr>
          <p:nvPr>
            <p:ph type="dt" sz="half" idx="10"/>
          </p:nvPr>
        </p:nvSpPr>
        <p:spPr/>
        <p:txBody>
          <a:bodyPr/>
          <a:lstStyle/>
          <a:p>
            <a:fld id="{8D143422-F516-42A5-A993-66B18BEA2D3B}" type="datetimeFigureOut">
              <a:rPr lang="en-CA" smtClean="0"/>
              <a:t>2021-09-05</a:t>
            </a:fld>
            <a:endParaRPr lang="en-CA"/>
          </a:p>
        </p:txBody>
      </p:sp>
      <p:sp>
        <p:nvSpPr>
          <p:cNvPr id="6" name="Footer Placeholder 5">
            <a:extLst>
              <a:ext uri="{FF2B5EF4-FFF2-40B4-BE49-F238E27FC236}">
                <a16:creationId xmlns:a16="http://schemas.microsoft.com/office/drawing/2014/main" id="{2850C00E-0A0B-4239-9D94-7FD0E1953FA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DD9ED3D-AF01-4018-AC56-F470CEAD5183}"/>
              </a:ext>
            </a:extLst>
          </p:cNvPr>
          <p:cNvSpPr>
            <a:spLocks noGrp="1"/>
          </p:cNvSpPr>
          <p:nvPr>
            <p:ph type="sldNum" sz="quarter" idx="12"/>
          </p:nvPr>
        </p:nvSpPr>
        <p:spPr>
          <a:xfrm>
            <a:off x="9326218" y="6448425"/>
            <a:ext cx="2743200" cy="365125"/>
          </a:xfrm>
        </p:spPr>
        <p:txBody>
          <a:bodyPr/>
          <a:lstStyle/>
          <a:p>
            <a:fld id="{5AE21098-8FEA-4B2C-8BC0-0FD8EF99B6BC}" type="slidenum">
              <a:rPr lang="en-CA" smtClean="0"/>
              <a:t>‹#›</a:t>
            </a:fld>
            <a:endParaRPr lang="en-CA"/>
          </a:p>
        </p:txBody>
      </p:sp>
    </p:spTree>
    <p:extLst>
      <p:ext uri="{BB962C8B-B14F-4D97-AF65-F5344CB8AC3E}">
        <p14:creationId xmlns:p14="http://schemas.microsoft.com/office/powerpoint/2010/main" val="2814920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ADFBC-E876-4C6D-BDE1-A25EDF1D1F1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D949D93-31E7-48D9-9F78-992198B7D7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2D77851-CB8C-4F27-A9B3-FDD7C169EC44}"/>
              </a:ext>
            </a:extLst>
          </p:cNvPr>
          <p:cNvSpPr>
            <a:spLocks noGrp="1"/>
          </p:cNvSpPr>
          <p:nvPr>
            <p:ph type="dt" sz="half" idx="10"/>
          </p:nvPr>
        </p:nvSpPr>
        <p:spPr/>
        <p:txBody>
          <a:bodyPr/>
          <a:lstStyle/>
          <a:p>
            <a:fld id="{728A7B61-FF64-4F82-B1C2-90F41C3D7384}" type="datetimeFigureOut">
              <a:rPr lang="en-CA" smtClean="0"/>
              <a:t>2021-09-05</a:t>
            </a:fld>
            <a:endParaRPr lang="en-CA"/>
          </a:p>
        </p:txBody>
      </p:sp>
      <p:sp>
        <p:nvSpPr>
          <p:cNvPr id="5" name="Footer Placeholder 4">
            <a:extLst>
              <a:ext uri="{FF2B5EF4-FFF2-40B4-BE49-F238E27FC236}">
                <a16:creationId xmlns:a16="http://schemas.microsoft.com/office/drawing/2014/main" id="{F64EE8AB-4DC8-4897-899F-25CC016A19B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08F06F6-039E-4317-ACF3-848F6A571AD7}"/>
              </a:ext>
            </a:extLst>
          </p:cNvPr>
          <p:cNvSpPr>
            <a:spLocks noGrp="1"/>
          </p:cNvSpPr>
          <p:nvPr>
            <p:ph type="sldNum" sz="quarter" idx="12"/>
          </p:nvPr>
        </p:nvSpPr>
        <p:spPr/>
        <p:txBody>
          <a:bodyPr/>
          <a:lstStyle/>
          <a:p>
            <a:fld id="{6DB4FB34-AFDA-4DA6-B965-4FA07AD7ABF8}" type="slidenum">
              <a:rPr lang="en-CA" smtClean="0"/>
              <a:t>‹#›</a:t>
            </a:fld>
            <a:endParaRPr lang="en-CA"/>
          </a:p>
        </p:txBody>
      </p:sp>
    </p:spTree>
    <p:extLst>
      <p:ext uri="{BB962C8B-B14F-4D97-AF65-F5344CB8AC3E}">
        <p14:creationId xmlns:p14="http://schemas.microsoft.com/office/powerpoint/2010/main" val="27833918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9E824-9E94-4383-8E48-36A386B7B1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BDF5F6F-26BC-43CE-A1F7-9324A5A51F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E8BD8706-6511-4F82-917C-EB717E6049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BA4AF6-0922-4697-A8E0-306B316E32A5}"/>
              </a:ext>
            </a:extLst>
          </p:cNvPr>
          <p:cNvSpPr>
            <a:spLocks noGrp="1"/>
          </p:cNvSpPr>
          <p:nvPr>
            <p:ph type="dt" sz="half" idx="10"/>
          </p:nvPr>
        </p:nvSpPr>
        <p:spPr/>
        <p:txBody>
          <a:bodyPr/>
          <a:lstStyle/>
          <a:p>
            <a:fld id="{8D143422-F516-42A5-A993-66B18BEA2D3B}" type="datetimeFigureOut">
              <a:rPr lang="en-CA" smtClean="0"/>
              <a:t>2021-09-05</a:t>
            </a:fld>
            <a:endParaRPr lang="en-CA"/>
          </a:p>
        </p:txBody>
      </p:sp>
      <p:sp>
        <p:nvSpPr>
          <p:cNvPr id="6" name="Footer Placeholder 5">
            <a:extLst>
              <a:ext uri="{FF2B5EF4-FFF2-40B4-BE49-F238E27FC236}">
                <a16:creationId xmlns:a16="http://schemas.microsoft.com/office/drawing/2014/main" id="{9DDACEFC-72FB-43BF-9AA9-5264C2A45A0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6BFE6F7-782B-4382-8241-EEEF526858AF}"/>
              </a:ext>
            </a:extLst>
          </p:cNvPr>
          <p:cNvSpPr>
            <a:spLocks noGrp="1"/>
          </p:cNvSpPr>
          <p:nvPr>
            <p:ph type="sldNum" sz="quarter" idx="12"/>
          </p:nvPr>
        </p:nvSpPr>
        <p:spPr>
          <a:xfrm>
            <a:off x="9334169" y="6492875"/>
            <a:ext cx="2743200" cy="365125"/>
          </a:xfrm>
        </p:spPr>
        <p:txBody>
          <a:bodyPr/>
          <a:lstStyle/>
          <a:p>
            <a:fld id="{5AE21098-8FEA-4B2C-8BC0-0FD8EF99B6BC}" type="slidenum">
              <a:rPr lang="en-CA" smtClean="0"/>
              <a:t>‹#›</a:t>
            </a:fld>
            <a:endParaRPr lang="en-CA"/>
          </a:p>
        </p:txBody>
      </p:sp>
    </p:spTree>
    <p:extLst>
      <p:ext uri="{BB962C8B-B14F-4D97-AF65-F5344CB8AC3E}">
        <p14:creationId xmlns:p14="http://schemas.microsoft.com/office/powerpoint/2010/main" val="42627098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56EA1-3AD0-4AF7-99B3-FE2BF6B16D9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EB908DF-A8DC-48C8-B57D-9A2DEA35BD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3A6E05D-0E90-4EF2-8D7A-BFD7CEFD5033}"/>
              </a:ext>
            </a:extLst>
          </p:cNvPr>
          <p:cNvSpPr>
            <a:spLocks noGrp="1"/>
          </p:cNvSpPr>
          <p:nvPr>
            <p:ph type="dt" sz="half" idx="10"/>
          </p:nvPr>
        </p:nvSpPr>
        <p:spPr/>
        <p:txBody>
          <a:bodyPr/>
          <a:lstStyle/>
          <a:p>
            <a:fld id="{8D143422-F516-42A5-A993-66B18BEA2D3B}" type="datetimeFigureOut">
              <a:rPr lang="en-CA" smtClean="0"/>
              <a:t>2021-09-05</a:t>
            </a:fld>
            <a:endParaRPr lang="en-CA"/>
          </a:p>
        </p:txBody>
      </p:sp>
      <p:sp>
        <p:nvSpPr>
          <p:cNvPr id="5" name="Footer Placeholder 4">
            <a:extLst>
              <a:ext uri="{FF2B5EF4-FFF2-40B4-BE49-F238E27FC236}">
                <a16:creationId xmlns:a16="http://schemas.microsoft.com/office/drawing/2014/main" id="{9FF0EA96-2E29-45BC-AB77-1F4DE3ECCD2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882A349-9B6C-41CB-8724-BFDF8B2A8257}"/>
              </a:ext>
            </a:extLst>
          </p:cNvPr>
          <p:cNvSpPr>
            <a:spLocks noGrp="1"/>
          </p:cNvSpPr>
          <p:nvPr>
            <p:ph type="sldNum" sz="quarter" idx="12"/>
          </p:nvPr>
        </p:nvSpPr>
        <p:spPr>
          <a:xfrm>
            <a:off x="9350071" y="6383462"/>
            <a:ext cx="2743200" cy="365125"/>
          </a:xfrm>
        </p:spPr>
        <p:txBody>
          <a:bodyPr/>
          <a:lstStyle/>
          <a:p>
            <a:fld id="{5AE21098-8FEA-4B2C-8BC0-0FD8EF99B6BC}" type="slidenum">
              <a:rPr lang="en-CA" smtClean="0"/>
              <a:t>‹#›</a:t>
            </a:fld>
            <a:endParaRPr lang="en-CA"/>
          </a:p>
        </p:txBody>
      </p:sp>
    </p:spTree>
    <p:extLst>
      <p:ext uri="{BB962C8B-B14F-4D97-AF65-F5344CB8AC3E}">
        <p14:creationId xmlns:p14="http://schemas.microsoft.com/office/powerpoint/2010/main" val="12254233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134601-0FA6-4B9C-B1E8-9DF928CBD7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E4491D0-7E5F-404F-B1A4-3709DE2D37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0DF3E9A-25EB-4D51-957F-3F6E55FF0440}"/>
              </a:ext>
            </a:extLst>
          </p:cNvPr>
          <p:cNvSpPr>
            <a:spLocks noGrp="1"/>
          </p:cNvSpPr>
          <p:nvPr>
            <p:ph type="dt" sz="half" idx="10"/>
          </p:nvPr>
        </p:nvSpPr>
        <p:spPr/>
        <p:txBody>
          <a:bodyPr/>
          <a:lstStyle/>
          <a:p>
            <a:fld id="{8D143422-F516-42A5-A993-66B18BEA2D3B}" type="datetimeFigureOut">
              <a:rPr lang="en-CA" smtClean="0"/>
              <a:t>2021-09-05</a:t>
            </a:fld>
            <a:endParaRPr lang="en-CA"/>
          </a:p>
        </p:txBody>
      </p:sp>
      <p:sp>
        <p:nvSpPr>
          <p:cNvPr id="5" name="Footer Placeholder 4">
            <a:extLst>
              <a:ext uri="{FF2B5EF4-FFF2-40B4-BE49-F238E27FC236}">
                <a16:creationId xmlns:a16="http://schemas.microsoft.com/office/drawing/2014/main" id="{E99E535A-6FDF-433B-8747-062B07E6272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C1ED470-7A4F-42AF-BCFE-E12D9AD10E18}"/>
              </a:ext>
            </a:extLst>
          </p:cNvPr>
          <p:cNvSpPr>
            <a:spLocks noGrp="1"/>
          </p:cNvSpPr>
          <p:nvPr>
            <p:ph type="sldNum" sz="quarter" idx="12"/>
          </p:nvPr>
        </p:nvSpPr>
        <p:spPr>
          <a:xfrm>
            <a:off x="9342120" y="6492875"/>
            <a:ext cx="2743200" cy="365125"/>
          </a:xfrm>
        </p:spPr>
        <p:txBody>
          <a:bodyPr/>
          <a:lstStyle/>
          <a:p>
            <a:fld id="{5AE21098-8FEA-4B2C-8BC0-0FD8EF99B6BC}" type="slidenum">
              <a:rPr lang="en-CA" smtClean="0"/>
              <a:t>‹#›</a:t>
            </a:fld>
            <a:endParaRPr lang="en-CA"/>
          </a:p>
        </p:txBody>
      </p:sp>
    </p:spTree>
    <p:extLst>
      <p:ext uri="{BB962C8B-B14F-4D97-AF65-F5344CB8AC3E}">
        <p14:creationId xmlns:p14="http://schemas.microsoft.com/office/powerpoint/2010/main" val="801627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D950-B396-4C90-99CF-8178B508E8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FC65718-75CE-4834-9387-4A5A034FC9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D410D4C-60D7-4D8F-9400-F342BA4DB0E6}"/>
              </a:ext>
            </a:extLst>
          </p:cNvPr>
          <p:cNvSpPr>
            <a:spLocks noGrp="1"/>
          </p:cNvSpPr>
          <p:nvPr>
            <p:ph type="dt" sz="half" idx="10"/>
          </p:nvPr>
        </p:nvSpPr>
        <p:spPr/>
        <p:txBody>
          <a:bodyPr/>
          <a:lstStyle/>
          <a:p>
            <a:fld id="{561D9796-38C2-46CF-A6D9-85A14177BA4D}" type="datetimeFigureOut">
              <a:rPr lang="en-CA" smtClean="0"/>
              <a:t>2021-09-05</a:t>
            </a:fld>
            <a:endParaRPr lang="en-CA"/>
          </a:p>
        </p:txBody>
      </p:sp>
      <p:sp>
        <p:nvSpPr>
          <p:cNvPr id="5" name="Footer Placeholder 4">
            <a:extLst>
              <a:ext uri="{FF2B5EF4-FFF2-40B4-BE49-F238E27FC236}">
                <a16:creationId xmlns:a16="http://schemas.microsoft.com/office/drawing/2014/main" id="{B62B1AA9-974E-412A-A6B2-052F5161D8C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A79F2A8-DA9B-4B17-840C-416EC6156419}"/>
              </a:ext>
            </a:extLst>
          </p:cNvPr>
          <p:cNvSpPr>
            <a:spLocks noGrp="1"/>
          </p:cNvSpPr>
          <p:nvPr>
            <p:ph type="sldNum" sz="quarter" idx="12"/>
          </p:nvPr>
        </p:nvSpPr>
        <p:spPr/>
        <p:txBody>
          <a:bodyPr/>
          <a:lstStyle/>
          <a:p>
            <a:fld id="{EC7EF0B7-55BA-41F1-B00D-F7EDDDF4FFCC}" type="slidenum">
              <a:rPr lang="en-CA" smtClean="0"/>
              <a:t>‹#›</a:t>
            </a:fld>
            <a:endParaRPr lang="en-CA"/>
          </a:p>
        </p:txBody>
      </p:sp>
    </p:spTree>
    <p:extLst>
      <p:ext uri="{BB962C8B-B14F-4D97-AF65-F5344CB8AC3E}">
        <p14:creationId xmlns:p14="http://schemas.microsoft.com/office/powerpoint/2010/main" val="20775225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B689-F670-417B-9390-282564C60AC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11A6724-E456-4BAD-A35D-A29DD5C7A2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5C04082-EDA8-4BB6-B542-B6F4EDE039F8}"/>
              </a:ext>
            </a:extLst>
          </p:cNvPr>
          <p:cNvSpPr>
            <a:spLocks noGrp="1"/>
          </p:cNvSpPr>
          <p:nvPr>
            <p:ph type="dt" sz="half" idx="10"/>
          </p:nvPr>
        </p:nvSpPr>
        <p:spPr/>
        <p:txBody>
          <a:bodyPr/>
          <a:lstStyle/>
          <a:p>
            <a:fld id="{561D9796-38C2-46CF-A6D9-85A14177BA4D}" type="datetimeFigureOut">
              <a:rPr lang="en-CA" smtClean="0"/>
              <a:t>2021-09-05</a:t>
            </a:fld>
            <a:endParaRPr lang="en-CA"/>
          </a:p>
        </p:txBody>
      </p:sp>
      <p:sp>
        <p:nvSpPr>
          <p:cNvPr id="5" name="Footer Placeholder 4">
            <a:extLst>
              <a:ext uri="{FF2B5EF4-FFF2-40B4-BE49-F238E27FC236}">
                <a16:creationId xmlns:a16="http://schemas.microsoft.com/office/drawing/2014/main" id="{94E58B56-61B0-496E-B194-76D0B137EE5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9FCAF02-2881-4998-BF81-112C5EBC70AC}"/>
              </a:ext>
            </a:extLst>
          </p:cNvPr>
          <p:cNvSpPr>
            <a:spLocks noGrp="1"/>
          </p:cNvSpPr>
          <p:nvPr>
            <p:ph type="sldNum" sz="quarter" idx="12"/>
          </p:nvPr>
        </p:nvSpPr>
        <p:spPr/>
        <p:txBody>
          <a:bodyPr/>
          <a:lstStyle/>
          <a:p>
            <a:fld id="{EC7EF0B7-55BA-41F1-B00D-F7EDDDF4FFCC}" type="slidenum">
              <a:rPr lang="en-CA" smtClean="0"/>
              <a:t>‹#›</a:t>
            </a:fld>
            <a:endParaRPr lang="en-CA"/>
          </a:p>
        </p:txBody>
      </p:sp>
    </p:spTree>
    <p:extLst>
      <p:ext uri="{BB962C8B-B14F-4D97-AF65-F5344CB8AC3E}">
        <p14:creationId xmlns:p14="http://schemas.microsoft.com/office/powerpoint/2010/main" val="3125067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C538-53EB-49C9-BAC6-FF9BAE041F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4204512-05CD-4F98-9248-3869CAB66B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F958F3-D344-4BF1-A5E9-30C6B3BF7F75}"/>
              </a:ext>
            </a:extLst>
          </p:cNvPr>
          <p:cNvSpPr>
            <a:spLocks noGrp="1"/>
          </p:cNvSpPr>
          <p:nvPr>
            <p:ph type="dt" sz="half" idx="10"/>
          </p:nvPr>
        </p:nvSpPr>
        <p:spPr/>
        <p:txBody>
          <a:bodyPr/>
          <a:lstStyle/>
          <a:p>
            <a:fld id="{561D9796-38C2-46CF-A6D9-85A14177BA4D}" type="datetimeFigureOut">
              <a:rPr lang="en-CA" smtClean="0"/>
              <a:t>2021-09-05</a:t>
            </a:fld>
            <a:endParaRPr lang="en-CA"/>
          </a:p>
        </p:txBody>
      </p:sp>
      <p:sp>
        <p:nvSpPr>
          <p:cNvPr id="5" name="Footer Placeholder 4">
            <a:extLst>
              <a:ext uri="{FF2B5EF4-FFF2-40B4-BE49-F238E27FC236}">
                <a16:creationId xmlns:a16="http://schemas.microsoft.com/office/drawing/2014/main" id="{22DE0677-BC98-4EF5-B497-9885C40E84D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209A381-40A0-4044-B1A4-29C25B0D056F}"/>
              </a:ext>
            </a:extLst>
          </p:cNvPr>
          <p:cNvSpPr>
            <a:spLocks noGrp="1"/>
          </p:cNvSpPr>
          <p:nvPr>
            <p:ph type="sldNum" sz="quarter" idx="12"/>
          </p:nvPr>
        </p:nvSpPr>
        <p:spPr/>
        <p:txBody>
          <a:bodyPr/>
          <a:lstStyle/>
          <a:p>
            <a:fld id="{EC7EF0B7-55BA-41F1-B00D-F7EDDDF4FFCC}" type="slidenum">
              <a:rPr lang="en-CA" smtClean="0"/>
              <a:t>‹#›</a:t>
            </a:fld>
            <a:endParaRPr lang="en-CA"/>
          </a:p>
        </p:txBody>
      </p:sp>
    </p:spTree>
    <p:extLst>
      <p:ext uri="{BB962C8B-B14F-4D97-AF65-F5344CB8AC3E}">
        <p14:creationId xmlns:p14="http://schemas.microsoft.com/office/powerpoint/2010/main" val="23835702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E89AB-6EB1-4B98-861C-63CAB5AC1B2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ECC4965-4341-4DC1-9DFD-9B2FAEDE41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5F0EE11-2057-4597-9288-0F6861384F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360312F3-322F-44AE-BEB8-BBAEE4E8FB4E}"/>
              </a:ext>
            </a:extLst>
          </p:cNvPr>
          <p:cNvSpPr>
            <a:spLocks noGrp="1"/>
          </p:cNvSpPr>
          <p:nvPr>
            <p:ph type="dt" sz="half" idx="10"/>
          </p:nvPr>
        </p:nvSpPr>
        <p:spPr/>
        <p:txBody>
          <a:bodyPr/>
          <a:lstStyle/>
          <a:p>
            <a:fld id="{561D9796-38C2-46CF-A6D9-85A14177BA4D}" type="datetimeFigureOut">
              <a:rPr lang="en-CA" smtClean="0"/>
              <a:t>2021-09-05</a:t>
            </a:fld>
            <a:endParaRPr lang="en-CA"/>
          </a:p>
        </p:txBody>
      </p:sp>
      <p:sp>
        <p:nvSpPr>
          <p:cNvPr id="6" name="Footer Placeholder 5">
            <a:extLst>
              <a:ext uri="{FF2B5EF4-FFF2-40B4-BE49-F238E27FC236}">
                <a16:creationId xmlns:a16="http://schemas.microsoft.com/office/drawing/2014/main" id="{F8D43546-C39F-4EEE-B73D-502ED00133D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E583DC2-C0BD-4FA2-8CA0-93B066063E4C}"/>
              </a:ext>
            </a:extLst>
          </p:cNvPr>
          <p:cNvSpPr>
            <a:spLocks noGrp="1"/>
          </p:cNvSpPr>
          <p:nvPr>
            <p:ph type="sldNum" sz="quarter" idx="12"/>
          </p:nvPr>
        </p:nvSpPr>
        <p:spPr/>
        <p:txBody>
          <a:bodyPr/>
          <a:lstStyle/>
          <a:p>
            <a:fld id="{EC7EF0B7-55BA-41F1-B00D-F7EDDDF4FFCC}" type="slidenum">
              <a:rPr lang="en-CA" smtClean="0"/>
              <a:t>‹#›</a:t>
            </a:fld>
            <a:endParaRPr lang="en-CA"/>
          </a:p>
        </p:txBody>
      </p:sp>
    </p:spTree>
    <p:extLst>
      <p:ext uri="{BB962C8B-B14F-4D97-AF65-F5344CB8AC3E}">
        <p14:creationId xmlns:p14="http://schemas.microsoft.com/office/powerpoint/2010/main" val="19532440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96540-2D39-415C-A367-86F41DD21F9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E14F143-F662-4E96-9269-E78FEB03CC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E1E328-16CB-43E1-9B56-BAC53C110F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981D5CD3-0A4C-4370-91E5-8F5DB7873B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EE7A52-9B97-48A7-BCC3-14D1125654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64EDC22-BF56-4CD5-9293-319EB1358C83}"/>
              </a:ext>
            </a:extLst>
          </p:cNvPr>
          <p:cNvSpPr>
            <a:spLocks noGrp="1"/>
          </p:cNvSpPr>
          <p:nvPr>
            <p:ph type="dt" sz="half" idx="10"/>
          </p:nvPr>
        </p:nvSpPr>
        <p:spPr/>
        <p:txBody>
          <a:bodyPr/>
          <a:lstStyle/>
          <a:p>
            <a:fld id="{561D9796-38C2-46CF-A6D9-85A14177BA4D}" type="datetimeFigureOut">
              <a:rPr lang="en-CA" smtClean="0"/>
              <a:t>2021-09-05</a:t>
            </a:fld>
            <a:endParaRPr lang="en-CA"/>
          </a:p>
        </p:txBody>
      </p:sp>
      <p:sp>
        <p:nvSpPr>
          <p:cNvPr id="8" name="Footer Placeholder 7">
            <a:extLst>
              <a:ext uri="{FF2B5EF4-FFF2-40B4-BE49-F238E27FC236}">
                <a16:creationId xmlns:a16="http://schemas.microsoft.com/office/drawing/2014/main" id="{FD302A92-404B-4ED6-B42E-C95536CE86C0}"/>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D896D66C-11B9-4474-BCD4-EB0302C2C349}"/>
              </a:ext>
            </a:extLst>
          </p:cNvPr>
          <p:cNvSpPr>
            <a:spLocks noGrp="1"/>
          </p:cNvSpPr>
          <p:nvPr>
            <p:ph type="sldNum" sz="quarter" idx="12"/>
          </p:nvPr>
        </p:nvSpPr>
        <p:spPr/>
        <p:txBody>
          <a:bodyPr/>
          <a:lstStyle/>
          <a:p>
            <a:fld id="{EC7EF0B7-55BA-41F1-B00D-F7EDDDF4FFCC}" type="slidenum">
              <a:rPr lang="en-CA" smtClean="0"/>
              <a:t>‹#›</a:t>
            </a:fld>
            <a:endParaRPr lang="en-CA"/>
          </a:p>
        </p:txBody>
      </p:sp>
    </p:spTree>
    <p:extLst>
      <p:ext uri="{BB962C8B-B14F-4D97-AF65-F5344CB8AC3E}">
        <p14:creationId xmlns:p14="http://schemas.microsoft.com/office/powerpoint/2010/main" val="10326127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5291-633E-416C-9148-C7399D0AD15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CD540511-9647-4C3C-A0D2-E6F129D753A5}"/>
              </a:ext>
            </a:extLst>
          </p:cNvPr>
          <p:cNvSpPr>
            <a:spLocks noGrp="1"/>
          </p:cNvSpPr>
          <p:nvPr>
            <p:ph type="dt" sz="half" idx="10"/>
          </p:nvPr>
        </p:nvSpPr>
        <p:spPr/>
        <p:txBody>
          <a:bodyPr/>
          <a:lstStyle/>
          <a:p>
            <a:fld id="{561D9796-38C2-46CF-A6D9-85A14177BA4D}" type="datetimeFigureOut">
              <a:rPr lang="en-CA" smtClean="0"/>
              <a:t>2021-09-05</a:t>
            </a:fld>
            <a:endParaRPr lang="en-CA"/>
          </a:p>
        </p:txBody>
      </p:sp>
      <p:sp>
        <p:nvSpPr>
          <p:cNvPr id="4" name="Footer Placeholder 3">
            <a:extLst>
              <a:ext uri="{FF2B5EF4-FFF2-40B4-BE49-F238E27FC236}">
                <a16:creationId xmlns:a16="http://schemas.microsoft.com/office/drawing/2014/main" id="{4CA81BA4-3048-4588-A3B9-AB9506A9325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872AA6D-4DFB-481E-B567-98B34795A3A9}"/>
              </a:ext>
            </a:extLst>
          </p:cNvPr>
          <p:cNvSpPr>
            <a:spLocks noGrp="1"/>
          </p:cNvSpPr>
          <p:nvPr>
            <p:ph type="sldNum" sz="quarter" idx="12"/>
          </p:nvPr>
        </p:nvSpPr>
        <p:spPr/>
        <p:txBody>
          <a:bodyPr/>
          <a:lstStyle/>
          <a:p>
            <a:fld id="{EC7EF0B7-55BA-41F1-B00D-F7EDDDF4FFCC}" type="slidenum">
              <a:rPr lang="en-CA" smtClean="0"/>
              <a:t>‹#›</a:t>
            </a:fld>
            <a:endParaRPr lang="en-CA"/>
          </a:p>
        </p:txBody>
      </p:sp>
    </p:spTree>
    <p:extLst>
      <p:ext uri="{BB962C8B-B14F-4D97-AF65-F5344CB8AC3E}">
        <p14:creationId xmlns:p14="http://schemas.microsoft.com/office/powerpoint/2010/main" val="2990101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8121AA-36E7-4098-9737-63DE85E16553}"/>
              </a:ext>
            </a:extLst>
          </p:cNvPr>
          <p:cNvSpPr>
            <a:spLocks noGrp="1"/>
          </p:cNvSpPr>
          <p:nvPr>
            <p:ph type="dt" sz="half" idx="10"/>
          </p:nvPr>
        </p:nvSpPr>
        <p:spPr/>
        <p:txBody>
          <a:bodyPr/>
          <a:lstStyle/>
          <a:p>
            <a:fld id="{561D9796-38C2-46CF-A6D9-85A14177BA4D}" type="datetimeFigureOut">
              <a:rPr lang="en-CA" smtClean="0"/>
              <a:t>2021-09-05</a:t>
            </a:fld>
            <a:endParaRPr lang="en-CA"/>
          </a:p>
        </p:txBody>
      </p:sp>
      <p:sp>
        <p:nvSpPr>
          <p:cNvPr id="3" name="Footer Placeholder 2">
            <a:extLst>
              <a:ext uri="{FF2B5EF4-FFF2-40B4-BE49-F238E27FC236}">
                <a16:creationId xmlns:a16="http://schemas.microsoft.com/office/drawing/2014/main" id="{074AAA03-F266-41CF-A232-A639B47F732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608CACA-4004-4B05-9D6A-8A8F228DFED2}"/>
              </a:ext>
            </a:extLst>
          </p:cNvPr>
          <p:cNvSpPr>
            <a:spLocks noGrp="1"/>
          </p:cNvSpPr>
          <p:nvPr>
            <p:ph type="sldNum" sz="quarter" idx="12"/>
          </p:nvPr>
        </p:nvSpPr>
        <p:spPr/>
        <p:txBody>
          <a:bodyPr/>
          <a:lstStyle/>
          <a:p>
            <a:fld id="{EC7EF0B7-55BA-41F1-B00D-F7EDDDF4FFCC}" type="slidenum">
              <a:rPr lang="en-CA" smtClean="0"/>
              <a:t>‹#›</a:t>
            </a:fld>
            <a:endParaRPr lang="en-CA"/>
          </a:p>
        </p:txBody>
      </p:sp>
    </p:spTree>
    <p:extLst>
      <p:ext uri="{BB962C8B-B14F-4D97-AF65-F5344CB8AC3E}">
        <p14:creationId xmlns:p14="http://schemas.microsoft.com/office/powerpoint/2010/main" val="371419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164F0-8583-4926-8365-11A503B67D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499112A-5570-46F3-8959-7D23BF48A7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835924-D639-43E6-9783-821CE0ED67A3}"/>
              </a:ext>
            </a:extLst>
          </p:cNvPr>
          <p:cNvSpPr>
            <a:spLocks noGrp="1"/>
          </p:cNvSpPr>
          <p:nvPr>
            <p:ph type="dt" sz="half" idx="10"/>
          </p:nvPr>
        </p:nvSpPr>
        <p:spPr/>
        <p:txBody>
          <a:bodyPr/>
          <a:lstStyle/>
          <a:p>
            <a:fld id="{728A7B61-FF64-4F82-B1C2-90F41C3D7384}" type="datetimeFigureOut">
              <a:rPr lang="en-CA" smtClean="0"/>
              <a:t>2021-09-05</a:t>
            </a:fld>
            <a:endParaRPr lang="en-CA"/>
          </a:p>
        </p:txBody>
      </p:sp>
      <p:sp>
        <p:nvSpPr>
          <p:cNvPr id="5" name="Footer Placeholder 4">
            <a:extLst>
              <a:ext uri="{FF2B5EF4-FFF2-40B4-BE49-F238E27FC236}">
                <a16:creationId xmlns:a16="http://schemas.microsoft.com/office/drawing/2014/main" id="{34E22339-5964-44B3-A477-11C793D8CF1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899F84E-DA6B-4CC9-8992-F2248210CB4F}"/>
              </a:ext>
            </a:extLst>
          </p:cNvPr>
          <p:cNvSpPr>
            <a:spLocks noGrp="1"/>
          </p:cNvSpPr>
          <p:nvPr>
            <p:ph type="sldNum" sz="quarter" idx="12"/>
          </p:nvPr>
        </p:nvSpPr>
        <p:spPr/>
        <p:txBody>
          <a:bodyPr/>
          <a:lstStyle/>
          <a:p>
            <a:fld id="{6DB4FB34-AFDA-4DA6-B965-4FA07AD7ABF8}" type="slidenum">
              <a:rPr lang="en-CA" smtClean="0"/>
              <a:t>‹#›</a:t>
            </a:fld>
            <a:endParaRPr lang="en-CA"/>
          </a:p>
        </p:txBody>
      </p:sp>
    </p:spTree>
    <p:extLst>
      <p:ext uri="{BB962C8B-B14F-4D97-AF65-F5344CB8AC3E}">
        <p14:creationId xmlns:p14="http://schemas.microsoft.com/office/powerpoint/2010/main" val="6086227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F6326-6E42-4AF2-BC7C-BEF65D4E33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5F289F8-CEC7-46F0-87FB-2BB3A62789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3341977-F237-4DD4-BD0E-76E0754030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938197-E24B-448A-9B67-77FAB675D63E}"/>
              </a:ext>
            </a:extLst>
          </p:cNvPr>
          <p:cNvSpPr>
            <a:spLocks noGrp="1"/>
          </p:cNvSpPr>
          <p:nvPr>
            <p:ph type="dt" sz="half" idx="10"/>
          </p:nvPr>
        </p:nvSpPr>
        <p:spPr/>
        <p:txBody>
          <a:bodyPr/>
          <a:lstStyle/>
          <a:p>
            <a:fld id="{561D9796-38C2-46CF-A6D9-85A14177BA4D}" type="datetimeFigureOut">
              <a:rPr lang="en-CA" smtClean="0"/>
              <a:t>2021-09-05</a:t>
            </a:fld>
            <a:endParaRPr lang="en-CA"/>
          </a:p>
        </p:txBody>
      </p:sp>
      <p:sp>
        <p:nvSpPr>
          <p:cNvPr id="6" name="Footer Placeholder 5">
            <a:extLst>
              <a:ext uri="{FF2B5EF4-FFF2-40B4-BE49-F238E27FC236}">
                <a16:creationId xmlns:a16="http://schemas.microsoft.com/office/drawing/2014/main" id="{30302563-F4AA-44C3-B599-FA11079C308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120EFFE-2954-45DD-9F8A-017CC0749BCF}"/>
              </a:ext>
            </a:extLst>
          </p:cNvPr>
          <p:cNvSpPr>
            <a:spLocks noGrp="1"/>
          </p:cNvSpPr>
          <p:nvPr>
            <p:ph type="sldNum" sz="quarter" idx="12"/>
          </p:nvPr>
        </p:nvSpPr>
        <p:spPr/>
        <p:txBody>
          <a:bodyPr/>
          <a:lstStyle/>
          <a:p>
            <a:fld id="{EC7EF0B7-55BA-41F1-B00D-F7EDDDF4FFCC}" type="slidenum">
              <a:rPr lang="en-CA" smtClean="0"/>
              <a:t>‹#›</a:t>
            </a:fld>
            <a:endParaRPr lang="en-CA"/>
          </a:p>
        </p:txBody>
      </p:sp>
    </p:spTree>
    <p:extLst>
      <p:ext uri="{BB962C8B-B14F-4D97-AF65-F5344CB8AC3E}">
        <p14:creationId xmlns:p14="http://schemas.microsoft.com/office/powerpoint/2010/main" val="40246980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492F-E05E-42CA-8D28-3D8AA259BD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E28CCA8-0004-4EC5-B0F8-D00B57426D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84379B52-43BD-4783-963F-B6680F8A0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8BB23E-A556-454C-92A5-6B7553AA9153}"/>
              </a:ext>
            </a:extLst>
          </p:cNvPr>
          <p:cNvSpPr>
            <a:spLocks noGrp="1"/>
          </p:cNvSpPr>
          <p:nvPr>
            <p:ph type="dt" sz="half" idx="10"/>
          </p:nvPr>
        </p:nvSpPr>
        <p:spPr/>
        <p:txBody>
          <a:bodyPr/>
          <a:lstStyle/>
          <a:p>
            <a:fld id="{561D9796-38C2-46CF-A6D9-85A14177BA4D}" type="datetimeFigureOut">
              <a:rPr lang="en-CA" smtClean="0"/>
              <a:t>2021-09-05</a:t>
            </a:fld>
            <a:endParaRPr lang="en-CA"/>
          </a:p>
        </p:txBody>
      </p:sp>
      <p:sp>
        <p:nvSpPr>
          <p:cNvPr id="6" name="Footer Placeholder 5">
            <a:extLst>
              <a:ext uri="{FF2B5EF4-FFF2-40B4-BE49-F238E27FC236}">
                <a16:creationId xmlns:a16="http://schemas.microsoft.com/office/drawing/2014/main" id="{65BB13D2-3050-47E2-87FD-9217734B9E8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443EE45-65A8-4502-90F3-38CE68119389}"/>
              </a:ext>
            </a:extLst>
          </p:cNvPr>
          <p:cNvSpPr>
            <a:spLocks noGrp="1"/>
          </p:cNvSpPr>
          <p:nvPr>
            <p:ph type="sldNum" sz="quarter" idx="12"/>
          </p:nvPr>
        </p:nvSpPr>
        <p:spPr/>
        <p:txBody>
          <a:bodyPr/>
          <a:lstStyle/>
          <a:p>
            <a:fld id="{EC7EF0B7-55BA-41F1-B00D-F7EDDDF4FFCC}" type="slidenum">
              <a:rPr lang="en-CA" smtClean="0"/>
              <a:t>‹#›</a:t>
            </a:fld>
            <a:endParaRPr lang="en-CA"/>
          </a:p>
        </p:txBody>
      </p:sp>
    </p:spTree>
    <p:extLst>
      <p:ext uri="{BB962C8B-B14F-4D97-AF65-F5344CB8AC3E}">
        <p14:creationId xmlns:p14="http://schemas.microsoft.com/office/powerpoint/2010/main" val="31584970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6339E-72EF-48F9-800D-EF7B81F33C2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5917947-6D11-4A82-8C5D-738A17C8E7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35FD1E8-C865-4204-9B9B-7DC9BEE61FF6}"/>
              </a:ext>
            </a:extLst>
          </p:cNvPr>
          <p:cNvSpPr>
            <a:spLocks noGrp="1"/>
          </p:cNvSpPr>
          <p:nvPr>
            <p:ph type="dt" sz="half" idx="10"/>
          </p:nvPr>
        </p:nvSpPr>
        <p:spPr/>
        <p:txBody>
          <a:bodyPr/>
          <a:lstStyle/>
          <a:p>
            <a:fld id="{561D9796-38C2-46CF-A6D9-85A14177BA4D}" type="datetimeFigureOut">
              <a:rPr lang="en-CA" smtClean="0"/>
              <a:t>2021-09-05</a:t>
            </a:fld>
            <a:endParaRPr lang="en-CA"/>
          </a:p>
        </p:txBody>
      </p:sp>
      <p:sp>
        <p:nvSpPr>
          <p:cNvPr id="5" name="Footer Placeholder 4">
            <a:extLst>
              <a:ext uri="{FF2B5EF4-FFF2-40B4-BE49-F238E27FC236}">
                <a16:creationId xmlns:a16="http://schemas.microsoft.com/office/drawing/2014/main" id="{B90488B7-5945-4E90-A9BC-1EE01D7824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F9E845C-C293-4D21-A51A-54ED847F6E4B}"/>
              </a:ext>
            </a:extLst>
          </p:cNvPr>
          <p:cNvSpPr>
            <a:spLocks noGrp="1"/>
          </p:cNvSpPr>
          <p:nvPr>
            <p:ph type="sldNum" sz="quarter" idx="12"/>
          </p:nvPr>
        </p:nvSpPr>
        <p:spPr/>
        <p:txBody>
          <a:bodyPr/>
          <a:lstStyle/>
          <a:p>
            <a:fld id="{EC7EF0B7-55BA-41F1-B00D-F7EDDDF4FFCC}" type="slidenum">
              <a:rPr lang="en-CA" smtClean="0"/>
              <a:t>‹#›</a:t>
            </a:fld>
            <a:endParaRPr lang="en-CA"/>
          </a:p>
        </p:txBody>
      </p:sp>
    </p:spTree>
    <p:extLst>
      <p:ext uri="{BB962C8B-B14F-4D97-AF65-F5344CB8AC3E}">
        <p14:creationId xmlns:p14="http://schemas.microsoft.com/office/powerpoint/2010/main" val="39926886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BC8E9F-2FC5-4437-AC52-A3D1AFF57E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F802A55-7C8E-4DB2-B8EB-DAC6CCD2F0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22C877A-EC20-4D87-8296-DB680296A718}"/>
              </a:ext>
            </a:extLst>
          </p:cNvPr>
          <p:cNvSpPr>
            <a:spLocks noGrp="1"/>
          </p:cNvSpPr>
          <p:nvPr>
            <p:ph type="dt" sz="half" idx="10"/>
          </p:nvPr>
        </p:nvSpPr>
        <p:spPr/>
        <p:txBody>
          <a:bodyPr/>
          <a:lstStyle/>
          <a:p>
            <a:fld id="{561D9796-38C2-46CF-A6D9-85A14177BA4D}" type="datetimeFigureOut">
              <a:rPr lang="en-CA" smtClean="0"/>
              <a:t>2021-09-05</a:t>
            </a:fld>
            <a:endParaRPr lang="en-CA"/>
          </a:p>
        </p:txBody>
      </p:sp>
      <p:sp>
        <p:nvSpPr>
          <p:cNvPr id="5" name="Footer Placeholder 4">
            <a:extLst>
              <a:ext uri="{FF2B5EF4-FFF2-40B4-BE49-F238E27FC236}">
                <a16:creationId xmlns:a16="http://schemas.microsoft.com/office/drawing/2014/main" id="{48E6B945-6B70-4A52-868D-ED6751047B4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F28E015-30D5-4338-80C8-F9205FAAB3B4}"/>
              </a:ext>
            </a:extLst>
          </p:cNvPr>
          <p:cNvSpPr>
            <a:spLocks noGrp="1"/>
          </p:cNvSpPr>
          <p:nvPr>
            <p:ph type="sldNum" sz="quarter" idx="12"/>
          </p:nvPr>
        </p:nvSpPr>
        <p:spPr/>
        <p:txBody>
          <a:bodyPr/>
          <a:lstStyle/>
          <a:p>
            <a:fld id="{EC7EF0B7-55BA-41F1-B00D-F7EDDDF4FFCC}" type="slidenum">
              <a:rPr lang="en-CA" smtClean="0"/>
              <a:t>‹#›</a:t>
            </a:fld>
            <a:endParaRPr lang="en-CA"/>
          </a:p>
        </p:txBody>
      </p:sp>
    </p:spTree>
    <p:extLst>
      <p:ext uri="{BB962C8B-B14F-4D97-AF65-F5344CB8AC3E}">
        <p14:creationId xmlns:p14="http://schemas.microsoft.com/office/powerpoint/2010/main" val="42001113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D99F1-F300-4DA0-A629-D0C888D926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462AAF8-8036-4A7D-ABED-5F35959228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241084A-3633-412C-8440-B3D3B35D5DB5}"/>
              </a:ext>
            </a:extLst>
          </p:cNvPr>
          <p:cNvSpPr>
            <a:spLocks noGrp="1"/>
          </p:cNvSpPr>
          <p:nvPr>
            <p:ph type="dt" sz="half" idx="10"/>
          </p:nvPr>
        </p:nvSpPr>
        <p:spPr/>
        <p:txBody>
          <a:bodyPr/>
          <a:lstStyle/>
          <a:p>
            <a:fld id="{06A39634-CD16-4ED9-9F8E-1C8F4CC6D855}" type="datetimeFigureOut">
              <a:rPr lang="en-CA" smtClean="0"/>
              <a:t>2021-09-05</a:t>
            </a:fld>
            <a:endParaRPr lang="en-CA"/>
          </a:p>
        </p:txBody>
      </p:sp>
      <p:sp>
        <p:nvSpPr>
          <p:cNvPr id="5" name="Footer Placeholder 4">
            <a:extLst>
              <a:ext uri="{FF2B5EF4-FFF2-40B4-BE49-F238E27FC236}">
                <a16:creationId xmlns:a16="http://schemas.microsoft.com/office/drawing/2014/main" id="{A34A0B0E-78ED-45E1-BCDC-8302B8E7540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51F9330-106D-48C7-BB17-A9456DD9FAB3}"/>
              </a:ext>
            </a:extLst>
          </p:cNvPr>
          <p:cNvSpPr>
            <a:spLocks noGrp="1"/>
          </p:cNvSpPr>
          <p:nvPr>
            <p:ph type="sldNum" sz="quarter" idx="12"/>
          </p:nvPr>
        </p:nvSpPr>
        <p:spPr/>
        <p:txBody>
          <a:bodyPr/>
          <a:lstStyle/>
          <a:p>
            <a:fld id="{2994A7D6-6397-4C33-9D91-C9A2B25A0037}" type="slidenum">
              <a:rPr lang="en-CA" smtClean="0"/>
              <a:t>‹#›</a:t>
            </a:fld>
            <a:endParaRPr lang="en-CA"/>
          </a:p>
        </p:txBody>
      </p:sp>
    </p:spTree>
    <p:extLst>
      <p:ext uri="{BB962C8B-B14F-4D97-AF65-F5344CB8AC3E}">
        <p14:creationId xmlns:p14="http://schemas.microsoft.com/office/powerpoint/2010/main" val="4041900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D9B61-0B32-451A-AF9B-2F50C7B0B99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3046D5D-831B-416A-AFE3-0359B892C3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EE1BF8E-F482-4AC9-BFBC-E51E9863DDDA}"/>
              </a:ext>
            </a:extLst>
          </p:cNvPr>
          <p:cNvSpPr>
            <a:spLocks noGrp="1"/>
          </p:cNvSpPr>
          <p:nvPr>
            <p:ph type="dt" sz="half" idx="10"/>
          </p:nvPr>
        </p:nvSpPr>
        <p:spPr/>
        <p:txBody>
          <a:bodyPr/>
          <a:lstStyle/>
          <a:p>
            <a:fld id="{06A39634-CD16-4ED9-9F8E-1C8F4CC6D855}" type="datetimeFigureOut">
              <a:rPr lang="en-CA" smtClean="0"/>
              <a:t>2021-09-05</a:t>
            </a:fld>
            <a:endParaRPr lang="en-CA"/>
          </a:p>
        </p:txBody>
      </p:sp>
      <p:sp>
        <p:nvSpPr>
          <p:cNvPr id="5" name="Footer Placeholder 4">
            <a:extLst>
              <a:ext uri="{FF2B5EF4-FFF2-40B4-BE49-F238E27FC236}">
                <a16:creationId xmlns:a16="http://schemas.microsoft.com/office/drawing/2014/main" id="{D81EB94B-C7CB-4390-AFB5-CFF302BE21E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6CCDDCB-EB83-47C1-B277-9E03BA3BAAD2}"/>
              </a:ext>
            </a:extLst>
          </p:cNvPr>
          <p:cNvSpPr>
            <a:spLocks noGrp="1"/>
          </p:cNvSpPr>
          <p:nvPr>
            <p:ph type="sldNum" sz="quarter" idx="12"/>
          </p:nvPr>
        </p:nvSpPr>
        <p:spPr/>
        <p:txBody>
          <a:bodyPr/>
          <a:lstStyle/>
          <a:p>
            <a:fld id="{2994A7D6-6397-4C33-9D91-C9A2B25A0037}" type="slidenum">
              <a:rPr lang="en-CA" smtClean="0"/>
              <a:t>‹#›</a:t>
            </a:fld>
            <a:endParaRPr lang="en-CA"/>
          </a:p>
        </p:txBody>
      </p:sp>
    </p:spTree>
    <p:extLst>
      <p:ext uri="{BB962C8B-B14F-4D97-AF65-F5344CB8AC3E}">
        <p14:creationId xmlns:p14="http://schemas.microsoft.com/office/powerpoint/2010/main" val="3245822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E5941-6014-4801-9390-C92AF21E63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1E7B367E-63D4-4163-966F-AE6F8C1F3F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0B1354-0695-498C-9321-25743D16D5F0}"/>
              </a:ext>
            </a:extLst>
          </p:cNvPr>
          <p:cNvSpPr>
            <a:spLocks noGrp="1"/>
          </p:cNvSpPr>
          <p:nvPr>
            <p:ph type="dt" sz="half" idx="10"/>
          </p:nvPr>
        </p:nvSpPr>
        <p:spPr/>
        <p:txBody>
          <a:bodyPr/>
          <a:lstStyle/>
          <a:p>
            <a:fld id="{06A39634-CD16-4ED9-9F8E-1C8F4CC6D855}" type="datetimeFigureOut">
              <a:rPr lang="en-CA" smtClean="0"/>
              <a:t>2021-09-05</a:t>
            </a:fld>
            <a:endParaRPr lang="en-CA"/>
          </a:p>
        </p:txBody>
      </p:sp>
      <p:sp>
        <p:nvSpPr>
          <p:cNvPr id="5" name="Footer Placeholder 4">
            <a:extLst>
              <a:ext uri="{FF2B5EF4-FFF2-40B4-BE49-F238E27FC236}">
                <a16:creationId xmlns:a16="http://schemas.microsoft.com/office/drawing/2014/main" id="{2FD8438C-11E7-4D17-8B9D-07358803065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672AF9E-A9AB-491C-8B1F-63D3511C7C76}"/>
              </a:ext>
            </a:extLst>
          </p:cNvPr>
          <p:cNvSpPr>
            <a:spLocks noGrp="1"/>
          </p:cNvSpPr>
          <p:nvPr>
            <p:ph type="sldNum" sz="quarter" idx="12"/>
          </p:nvPr>
        </p:nvSpPr>
        <p:spPr/>
        <p:txBody>
          <a:bodyPr/>
          <a:lstStyle/>
          <a:p>
            <a:fld id="{2994A7D6-6397-4C33-9D91-C9A2B25A0037}" type="slidenum">
              <a:rPr lang="en-CA" smtClean="0"/>
              <a:t>‹#›</a:t>
            </a:fld>
            <a:endParaRPr lang="en-CA"/>
          </a:p>
        </p:txBody>
      </p:sp>
    </p:spTree>
    <p:extLst>
      <p:ext uri="{BB962C8B-B14F-4D97-AF65-F5344CB8AC3E}">
        <p14:creationId xmlns:p14="http://schemas.microsoft.com/office/powerpoint/2010/main" val="12200925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E2F98-D16F-40F3-8760-ACBBCCB44AC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95763B5-771F-403D-9006-852AD5EE31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3975AF1-90B0-40CE-80D2-113121113B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317F14D8-526D-4803-B012-C934B1330B42}"/>
              </a:ext>
            </a:extLst>
          </p:cNvPr>
          <p:cNvSpPr>
            <a:spLocks noGrp="1"/>
          </p:cNvSpPr>
          <p:nvPr>
            <p:ph type="dt" sz="half" idx="10"/>
          </p:nvPr>
        </p:nvSpPr>
        <p:spPr/>
        <p:txBody>
          <a:bodyPr/>
          <a:lstStyle/>
          <a:p>
            <a:fld id="{06A39634-CD16-4ED9-9F8E-1C8F4CC6D855}" type="datetimeFigureOut">
              <a:rPr lang="en-CA" smtClean="0"/>
              <a:t>2021-09-05</a:t>
            </a:fld>
            <a:endParaRPr lang="en-CA"/>
          </a:p>
        </p:txBody>
      </p:sp>
      <p:sp>
        <p:nvSpPr>
          <p:cNvPr id="6" name="Footer Placeholder 5">
            <a:extLst>
              <a:ext uri="{FF2B5EF4-FFF2-40B4-BE49-F238E27FC236}">
                <a16:creationId xmlns:a16="http://schemas.microsoft.com/office/drawing/2014/main" id="{1F7967C8-4349-407C-8412-ACD0B9D0A76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86888DE-637D-48B7-8919-5F492103F537}"/>
              </a:ext>
            </a:extLst>
          </p:cNvPr>
          <p:cNvSpPr>
            <a:spLocks noGrp="1"/>
          </p:cNvSpPr>
          <p:nvPr>
            <p:ph type="sldNum" sz="quarter" idx="12"/>
          </p:nvPr>
        </p:nvSpPr>
        <p:spPr/>
        <p:txBody>
          <a:bodyPr/>
          <a:lstStyle/>
          <a:p>
            <a:fld id="{2994A7D6-6397-4C33-9D91-C9A2B25A0037}" type="slidenum">
              <a:rPr lang="en-CA" smtClean="0"/>
              <a:t>‹#›</a:t>
            </a:fld>
            <a:endParaRPr lang="en-CA"/>
          </a:p>
        </p:txBody>
      </p:sp>
    </p:spTree>
    <p:extLst>
      <p:ext uri="{BB962C8B-B14F-4D97-AF65-F5344CB8AC3E}">
        <p14:creationId xmlns:p14="http://schemas.microsoft.com/office/powerpoint/2010/main" val="3309541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FEA91-0DA9-4688-A640-ADCB1034BD1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E775DD5-22EF-4337-9246-A72A4AF6D3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B04478-AD3E-4764-A909-F4F1F07F44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B2BFB6F-EC61-4989-B183-9FE509257C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611475-E212-4867-B280-593D7E31A8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C7AA820-54EA-4CC7-8587-348766A957DB}"/>
              </a:ext>
            </a:extLst>
          </p:cNvPr>
          <p:cNvSpPr>
            <a:spLocks noGrp="1"/>
          </p:cNvSpPr>
          <p:nvPr>
            <p:ph type="dt" sz="half" idx="10"/>
          </p:nvPr>
        </p:nvSpPr>
        <p:spPr/>
        <p:txBody>
          <a:bodyPr/>
          <a:lstStyle/>
          <a:p>
            <a:fld id="{06A39634-CD16-4ED9-9F8E-1C8F4CC6D855}" type="datetimeFigureOut">
              <a:rPr lang="en-CA" smtClean="0"/>
              <a:t>2021-09-05</a:t>
            </a:fld>
            <a:endParaRPr lang="en-CA"/>
          </a:p>
        </p:txBody>
      </p:sp>
      <p:sp>
        <p:nvSpPr>
          <p:cNvPr id="8" name="Footer Placeholder 7">
            <a:extLst>
              <a:ext uri="{FF2B5EF4-FFF2-40B4-BE49-F238E27FC236}">
                <a16:creationId xmlns:a16="http://schemas.microsoft.com/office/drawing/2014/main" id="{6653A29B-9C1C-4B09-B88D-5EB9A2CE04D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41C77BE-E2BF-4DC6-BCB0-7CE6E12929B4}"/>
              </a:ext>
            </a:extLst>
          </p:cNvPr>
          <p:cNvSpPr>
            <a:spLocks noGrp="1"/>
          </p:cNvSpPr>
          <p:nvPr>
            <p:ph type="sldNum" sz="quarter" idx="12"/>
          </p:nvPr>
        </p:nvSpPr>
        <p:spPr/>
        <p:txBody>
          <a:bodyPr/>
          <a:lstStyle/>
          <a:p>
            <a:fld id="{2994A7D6-6397-4C33-9D91-C9A2B25A0037}" type="slidenum">
              <a:rPr lang="en-CA" smtClean="0"/>
              <a:t>‹#›</a:t>
            </a:fld>
            <a:endParaRPr lang="en-CA"/>
          </a:p>
        </p:txBody>
      </p:sp>
    </p:spTree>
    <p:extLst>
      <p:ext uri="{BB962C8B-B14F-4D97-AF65-F5344CB8AC3E}">
        <p14:creationId xmlns:p14="http://schemas.microsoft.com/office/powerpoint/2010/main" val="22525877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7465-710D-4FA2-A4C0-3086E500ABD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CCE4C253-CA6D-4DCB-8869-D2F9C9B375FD}"/>
              </a:ext>
            </a:extLst>
          </p:cNvPr>
          <p:cNvSpPr>
            <a:spLocks noGrp="1"/>
          </p:cNvSpPr>
          <p:nvPr>
            <p:ph type="dt" sz="half" idx="10"/>
          </p:nvPr>
        </p:nvSpPr>
        <p:spPr/>
        <p:txBody>
          <a:bodyPr/>
          <a:lstStyle/>
          <a:p>
            <a:fld id="{06A39634-CD16-4ED9-9F8E-1C8F4CC6D855}" type="datetimeFigureOut">
              <a:rPr lang="en-CA" smtClean="0"/>
              <a:t>2021-09-05</a:t>
            </a:fld>
            <a:endParaRPr lang="en-CA"/>
          </a:p>
        </p:txBody>
      </p:sp>
      <p:sp>
        <p:nvSpPr>
          <p:cNvPr id="4" name="Footer Placeholder 3">
            <a:extLst>
              <a:ext uri="{FF2B5EF4-FFF2-40B4-BE49-F238E27FC236}">
                <a16:creationId xmlns:a16="http://schemas.microsoft.com/office/drawing/2014/main" id="{37CE4714-4B94-4619-BC40-EB6A8198BF0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AE031D2-9A3B-4394-AADB-35E398244B80}"/>
              </a:ext>
            </a:extLst>
          </p:cNvPr>
          <p:cNvSpPr>
            <a:spLocks noGrp="1"/>
          </p:cNvSpPr>
          <p:nvPr>
            <p:ph type="sldNum" sz="quarter" idx="12"/>
          </p:nvPr>
        </p:nvSpPr>
        <p:spPr/>
        <p:txBody>
          <a:bodyPr/>
          <a:lstStyle/>
          <a:p>
            <a:fld id="{2994A7D6-6397-4C33-9D91-C9A2B25A0037}" type="slidenum">
              <a:rPr lang="en-CA" smtClean="0"/>
              <a:t>‹#›</a:t>
            </a:fld>
            <a:endParaRPr lang="en-CA"/>
          </a:p>
        </p:txBody>
      </p:sp>
    </p:spTree>
    <p:extLst>
      <p:ext uri="{BB962C8B-B14F-4D97-AF65-F5344CB8AC3E}">
        <p14:creationId xmlns:p14="http://schemas.microsoft.com/office/powerpoint/2010/main" val="4145589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8DE4A-20E3-4409-8BDB-0296053BC59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DBEAF10-AC61-4774-A1FC-6EFE49B3DD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36DD7C6-C2B9-4D5F-A06C-512FF9A5EF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FA683EE-C1E2-4184-A9BE-1C6FB49E32DF}"/>
              </a:ext>
            </a:extLst>
          </p:cNvPr>
          <p:cNvSpPr>
            <a:spLocks noGrp="1"/>
          </p:cNvSpPr>
          <p:nvPr>
            <p:ph type="dt" sz="half" idx="10"/>
          </p:nvPr>
        </p:nvSpPr>
        <p:spPr/>
        <p:txBody>
          <a:bodyPr/>
          <a:lstStyle/>
          <a:p>
            <a:fld id="{728A7B61-FF64-4F82-B1C2-90F41C3D7384}" type="datetimeFigureOut">
              <a:rPr lang="en-CA" smtClean="0"/>
              <a:t>2021-09-05</a:t>
            </a:fld>
            <a:endParaRPr lang="en-CA"/>
          </a:p>
        </p:txBody>
      </p:sp>
      <p:sp>
        <p:nvSpPr>
          <p:cNvPr id="6" name="Footer Placeholder 5">
            <a:extLst>
              <a:ext uri="{FF2B5EF4-FFF2-40B4-BE49-F238E27FC236}">
                <a16:creationId xmlns:a16="http://schemas.microsoft.com/office/drawing/2014/main" id="{A5F68C51-64D6-4B97-A700-C50ED0A588C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63155E6-BD3C-4F49-96D6-4F79F786142B}"/>
              </a:ext>
            </a:extLst>
          </p:cNvPr>
          <p:cNvSpPr>
            <a:spLocks noGrp="1"/>
          </p:cNvSpPr>
          <p:nvPr>
            <p:ph type="sldNum" sz="quarter" idx="12"/>
          </p:nvPr>
        </p:nvSpPr>
        <p:spPr/>
        <p:txBody>
          <a:bodyPr/>
          <a:lstStyle/>
          <a:p>
            <a:fld id="{6DB4FB34-AFDA-4DA6-B965-4FA07AD7ABF8}" type="slidenum">
              <a:rPr lang="en-CA" smtClean="0"/>
              <a:t>‹#›</a:t>
            </a:fld>
            <a:endParaRPr lang="en-CA"/>
          </a:p>
        </p:txBody>
      </p:sp>
    </p:spTree>
    <p:extLst>
      <p:ext uri="{BB962C8B-B14F-4D97-AF65-F5344CB8AC3E}">
        <p14:creationId xmlns:p14="http://schemas.microsoft.com/office/powerpoint/2010/main" val="41583761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DA6D7F-4BD0-4FE9-B59F-ED517DB9857E}"/>
              </a:ext>
            </a:extLst>
          </p:cNvPr>
          <p:cNvSpPr>
            <a:spLocks noGrp="1"/>
          </p:cNvSpPr>
          <p:nvPr>
            <p:ph type="dt" sz="half" idx="10"/>
          </p:nvPr>
        </p:nvSpPr>
        <p:spPr/>
        <p:txBody>
          <a:bodyPr/>
          <a:lstStyle/>
          <a:p>
            <a:fld id="{06A39634-CD16-4ED9-9F8E-1C8F4CC6D855}" type="datetimeFigureOut">
              <a:rPr lang="en-CA" smtClean="0"/>
              <a:t>2021-09-05</a:t>
            </a:fld>
            <a:endParaRPr lang="en-CA"/>
          </a:p>
        </p:txBody>
      </p:sp>
      <p:sp>
        <p:nvSpPr>
          <p:cNvPr id="3" name="Footer Placeholder 2">
            <a:extLst>
              <a:ext uri="{FF2B5EF4-FFF2-40B4-BE49-F238E27FC236}">
                <a16:creationId xmlns:a16="http://schemas.microsoft.com/office/drawing/2014/main" id="{DB95C556-818A-44C4-865A-B9843678E51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EB75555-C2E0-4237-B003-DAB4F2C163E5}"/>
              </a:ext>
            </a:extLst>
          </p:cNvPr>
          <p:cNvSpPr>
            <a:spLocks noGrp="1"/>
          </p:cNvSpPr>
          <p:nvPr>
            <p:ph type="sldNum" sz="quarter" idx="12"/>
          </p:nvPr>
        </p:nvSpPr>
        <p:spPr/>
        <p:txBody>
          <a:bodyPr/>
          <a:lstStyle/>
          <a:p>
            <a:fld id="{2994A7D6-6397-4C33-9D91-C9A2B25A0037}" type="slidenum">
              <a:rPr lang="en-CA" smtClean="0"/>
              <a:t>‹#›</a:t>
            </a:fld>
            <a:endParaRPr lang="en-CA"/>
          </a:p>
        </p:txBody>
      </p:sp>
    </p:spTree>
    <p:extLst>
      <p:ext uri="{BB962C8B-B14F-4D97-AF65-F5344CB8AC3E}">
        <p14:creationId xmlns:p14="http://schemas.microsoft.com/office/powerpoint/2010/main" val="19119733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DEE8F-0FAA-4D76-81AC-78695DDAF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9EA495C-9BF0-499A-B7DD-E496855CE7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8F9A0BA-27E7-47BE-8BDA-099765894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BAAC53-373B-4DA8-AF4A-B42B85322178}"/>
              </a:ext>
            </a:extLst>
          </p:cNvPr>
          <p:cNvSpPr>
            <a:spLocks noGrp="1"/>
          </p:cNvSpPr>
          <p:nvPr>
            <p:ph type="dt" sz="half" idx="10"/>
          </p:nvPr>
        </p:nvSpPr>
        <p:spPr/>
        <p:txBody>
          <a:bodyPr/>
          <a:lstStyle/>
          <a:p>
            <a:fld id="{06A39634-CD16-4ED9-9F8E-1C8F4CC6D855}" type="datetimeFigureOut">
              <a:rPr lang="en-CA" smtClean="0"/>
              <a:t>2021-09-05</a:t>
            </a:fld>
            <a:endParaRPr lang="en-CA"/>
          </a:p>
        </p:txBody>
      </p:sp>
      <p:sp>
        <p:nvSpPr>
          <p:cNvPr id="6" name="Footer Placeholder 5">
            <a:extLst>
              <a:ext uri="{FF2B5EF4-FFF2-40B4-BE49-F238E27FC236}">
                <a16:creationId xmlns:a16="http://schemas.microsoft.com/office/drawing/2014/main" id="{E294DB52-555B-4FE0-AFFB-2A09826C09D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5349ABC-B12A-4FD7-B3E4-52C26FBE7ADB}"/>
              </a:ext>
            </a:extLst>
          </p:cNvPr>
          <p:cNvSpPr>
            <a:spLocks noGrp="1"/>
          </p:cNvSpPr>
          <p:nvPr>
            <p:ph type="sldNum" sz="quarter" idx="12"/>
          </p:nvPr>
        </p:nvSpPr>
        <p:spPr/>
        <p:txBody>
          <a:bodyPr/>
          <a:lstStyle/>
          <a:p>
            <a:fld id="{2994A7D6-6397-4C33-9D91-C9A2B25A0037}" type="slidenum">
              <a:rPr lang="en-CA" smtClean="0"/>
              <a:t>‹#›</a:t>
            </a:fld>
            <a:endParaRPr lang="en-CA"/>
          </a:p>
        </p:txBody>
      </p:sp>
    </p:spTree>
    <p:extLst>
      <p:ext uri="{BB962C8B-B14F-4D97-AF65-F5344CB8AC3E}">
        <p14:creationId xmlns:p14="http://schemas.microsoft.com/office/powerpoint/2010/main" val="10465150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189B7-F9C9-4AA9-9D51-1F536A9BA3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923380E-99AB-4021-A9A4-6006F6EBDF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199CA3D6-01FA-4C67-B0B0-3C7583F0B4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CF9D53-70A2-4B82-AEBA-CAAE42BB532D}"/>
              </a:ext>
            </a:extLst>
          </p:cNvPr>
          <p:cNvSpPr>
            <a:spLocks noGrp="1"/>
          </p:cNvSpPr>
          <p:nvPr>
            <p:ph type="dt" sz="half" idx="10"/>
          </p:nvPr>
        </p:nvSpPr>
        <p:spPr/>
        <p:txBody>
          <a:bodyPr/>
          <a:lstStyle/>
          <a:p>
            <a:fld id="{06A39634-CD16-4ED9-9F8E-1C8F4CC6D855}" type="datetimeFigureOut">
              <a:rPr lang="en-CA" smtClean="0"/>
              <a:t>2021-09-05</a:t>
            </a:fld>
            <a:endParaRPr lang="en-CA"/>
          </a:p>
        </p:txBody>
      </p:sp>
      <p:sp>
        <p:nvSpPr>
          <p:cNvPr id="6" name="Footer Placeholder 5">
            <a:extLst>
              <a:ext uri="{FF2B5EF4-FFF2-40B4-BE49-F238E27FC236}">
                <a16:creationId xmlns:a16="http://schemas.microsoft.com/office/drawing/2014/main" id="{A7621B58-306D-4C02-9C53-C364FE0A40D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F31ECD0-A5D8-40C1-AD58-4351DA233361}"/>
              </a:ext>
            </a:extLst>
          </p:cNvPr>
          <p:cNvSpPr>
            <a:spLocks noGrp="1"/>
          </p:cNvSpPr>
          <p:nvPr>
            <p:ph type="sldNum" sz="quarter" idx="12"/>
          </p:nvPr>
        </p:nvSpPr>
        <p:spPr/>
        <p:txBody>
          <a:bodyPr/>
          <a:lstStyle/>
          <a:p>
            <a:fld id="{2994A7D6-6397-4C33-9D91-C9A2B25A0037}" type="slidenum">
              <a:rPr lang="en-CA" smtClean="0"/>
              <a:t>‹#›</a:t>
            </a:fld>
            <a:endParaRPr lang="en-CA"/>
          </a:p>
        </p:txBody>
      </p:sp>
    </p:spTree>
    <p:extLst>
      <p:ext uri="{BB962C8B-B14F-4D97-AF65-F5344CB8AC3E}">
        <p14:creationId xmlns:p14="http://schemas.microsoft.com/office/powerpoint/2010/main" val="37478694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5C8DD-0EF5-460E-8634-76ED20216F1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E66D059-8AA2-4871-A356-28B0250C56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7B1594D-1AD9-494F-ACE6-49222C19BA8E}"/>
              </a:ext>
            </a:extLst>
          </p:cNvPr>
          <p:cNvSpPr>
            <a:spLocks noGrp="1"/>
          </p:cNvSpPr>
          <p:nvPr>
            <p:ph type="dt" sz="half" idx="10"/>
          </p:nvPr>
        </p:nvSpPr>
        <p:spPr/>
        <p:txBody>
          <a:bodyPr/>
          <a:lstStyle/>
          <a:p>
            <a:fld id="{06A39634-CD16-4ED9-9F8E-1C8F4CC6D855}" type="datetimeFigureOut">
              <a:rPr lang="en-CA" smtClean="0"/>
              <a:t>2021-09-05</a:t>
            </a:fld>
            <a:endParaRPr lang="en-CA"/>
          </a:p>
        </p:txBody>
      </p:sp>
      <p:sp>
        <p:nvSpPr>
          <p:cNvPr id="5" name="Footer Placeholder 4">
            <a:extLst>
              <a:ext uri="{FF2B5EF4-FFF2-40B4-BE49-F238E27FC236}">
                <a16:creationId xmlns:a16="http://schemas.microsoft.com/office/drawing/2014/main" id="{9A7794EA-148B-45AF-912D-880B5A35456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6C2C5A2-DC59-46F2-B3BE-43BE89A3611A}"/>
              </a:ext>
            </a:extLst>
          </p:cNvPr>
          <p:cNvSpPr>
            <a:spLocks noGrp="1"/>
          </p:cNvSpPr>
          <p:nvPr>
            <p:ph type="sldNum" sz="quarter" idx="12"/>
          </p:nvPr>
        </p:nvSpPr>
        <p:spPr/>
        <p:txBody>
          <a:bodyPr/>
          <a:lstStyle/>
          <a:p>
            <a:fld id="{2994A7D6-6397-4C33-9D91-C9A2B25A0037}" type="slidenum">
              <a:rPr lang="en-CA" smtClean="0"/>
              <a:t>‹#›</a:t>
            </a:fld>
            <a:endParaRPr lang="en-CA"/>
          </a:p>
        </p:txBody>
      </p:sp>
    </p:spTree>
    <p:extLst>
      <p:ext uri="{BB962C8B-B14F-4D97-AF65-F5344CB8AC3E}">
        <p14:creationId xmlns:p14="http://schemas.microsoft.com/office/powerpoint/2010/main" val="29518980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6987C7-9974-439C-95EA-4230BBFC32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07F5BA7-9F75-45E9-8C51-1E7C1CF49D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9CCF838-B787-434E-B22B-56243378AB97}"/>
              </a:ext>
            </a:extLst>
          </p:cNvPr>
          <p:cNvSpPr>
            <a:spLocks noGrp="1"/>
          </p:cNvSpPr>
          <p:nvPr>
            <p:ph type="dt" sz="half" idx="10"/>
          </p:nvPr>
        </p:nvSpPr>
        <p:spPr/>
        <p:txBody>
          <a:bodyPr/>
          <a:lstStyle/>
          <a:p>
            <a:fld id="{06A39634-CD16-4ED9-9F8E-1C8F4CC6D855}" type="datetimeFigureOut">
              <a:rPr lang="en-CA" smtClean="0"/>
              <a:t>2021-09-05</a:t>
            </a:fld>
            <a:endParaRPr lang="en-CA"/>
          </a:p>
        </p:txBody>
      </p:sp>
      <p:sp>
        <p:nvSpPr>
          <p:cNvPr id="5" name="Footer Placeholder 4">
            <a:extLst>
              <a:ext uri="{FF2B5EF4-FFF2-40B4-BE49-F238E27FC236}">
                <a16:creationId xmlns:a16="http://schemas.microsoft.com/office/drawing/2014/main" id="{CBAFE3EB-15E2-44B3-B56C-B14834AC995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255F1A3-8753-4D7D-9428-C37CD5767858}"/>
              </a:ext>
            </a:extLst>
          </p:cNvPr>
          <p:cNvSpPr>
            <a:spLocks noGrp="1"/>
          </p:cNvSpPr>
          <p:nvPr>
            <p:ph type="sldNum" sz="quarter" idx="12"/>
          </p:nvPr>
        </p:nvSpPr>
        <p:spPr/>
        <p:txBody>
          <a:bodyPr/>
          <a:lstStyle/>
          <a:p>
            <a:fld id="{2994A7D6-6397-4C33-9D91-C9A2B25A0037}" type="slidenum">
              <a:rPr lang="en-CA" smtClean="0"/>
              <a:t>‹#›</a:t>
            </a:fld>
            <a:endParaRPr lang="en-CA"/>
          </a:p>
        </p:txBody>
      </p:sp>
    </p:spTree>
    <p:extLst>
      <p:ext uri="{BB962C8B-B14F-4D97-AF65-F5344CB8AC3E}">
        <p14:creationId xmlns:p14="http://schemas.microsoft.com/office/powerpoint/2010/main" val="2673526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B6113-1031-47E6-9476-7FE8A195E4F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F36D67A-D65D-40FE-A012-FE91E5ACF2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F11B61-F754-4D17-8EAE-D9A3A6EB90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856393C-E259-42BC-A6ED-C22EB82BD8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3C45BA-30A2-425A-AD25-BAB5B6B3C5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E7454E0-525E-4DE4-812E-85E947750D2B}"/>
              </a:ext>
            </a:extLst>
          </p:cNvPr>
          <p:cNvSpPr>
            <a:spLocks noGrp="1"/>
          </p:cNvSpPr>
          <p:nvPr>
            <p:ph type="dt" sz="half" idx="10"/>
          </p:nvPr>
        </p:nvSpPr>
        <p:spPr/>
        <p:txBody>
          <a:bodyPr/>
          <a:lstStyle/>
          <a:p>
            <a:fld id="{728A7B61-FF64-4F82-B1C2-90F41C3D7384}" type="datetimeFigureOut">
              <a:rPr lang="en-CA" smtClean="0"/>
              <a:t>2021-09-05</a:t>
            </a:fld>
            <a:endParaRPr lang="en-CA"/>
          </a:p>
        </p:txBody>
      </p:sp>
      <p:sp>
        <p:nvSpPr>
          <p:cNvPr id="8" name="Footer Placeholder 7">
            <a:extLst>
              <a:ext uri="{FF2B5EF4-FFF2-40B4-BE49-F238E27FC236}">
                <a16:creationId xmlns:a16="http://schemas.microsoft.com/office/drawing/2014/main" id="{481E8F2D-B268-4759-8BC1-D90D7973329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F080ACF-F2AF-4B85-AB47-B077D3402CBB}"/>
              </a:ext>
            </a:extLst>
          </p:cNvPr>
          <p:cNvSpPr>
            <a:spLocks noGrp="1"/>
          </p:cNvSpPr>
          <p:nvPr>
            <p:ph type="sldNum" sz="quarter" idx="12"/>
          </p:nvPr>
        </p:nvSpPr>
        <p:spPr/>
        <p:txBody>
          <a:bodyPr/>
          <a:lstStyle/>
          <a:p>
            <a:fld id="{6DB4FB34-AFDA-4DA6-B965-4FA07AD7ABF8}" type="slidenum">
              <a:rPr lang="en-CA" smtClean="0"/>
              <a:t>‹#›</a:t>
            </a:fld>
            <a:endParaRPr lang="en-CA"/>
          </a:p>
        </p:txBody>
      </p:sp>
    </p:spTree>
    <p:extLst>
      <p:ext uri="{BB962C8B-B14F-4D97-AF65-F5344CB8AC3E}">
        <p14:creationId xmlns:p14="http://schemas.microsoft.com/office/powerpoint/2010/main" val="884536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40682-5CFD-4991-9402-36B6EFC921A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664ED96-3C00-402D-A9F8-31F0F9EF54D4}"/>
              </a:ext>
            </a:extLst>
          </p:cNvPr>
          <p:cNvSpPr>
            <a:spLocks noGrp="1"/>
          </p:cNvSpPr>
          <p:nvPr>
            <p:ph type="dt" sz="half" idx="10"/>
          </p:nvPr>
        </p:nvSpPr>
        <p:spPr/>
        <p:txBody>
          <a:bodyPr/>
          <a:lstStyle/>
          <a:p>
            <a:fld id="{728A7B61-FF64-4F82-B1C2-90F41C3D7384}" type="datetimeFigureOut">
              <a:rPr lang="en-CA" smtClean="0"/>
              <a:t>2021-09-05</a:t>
            </a:fld>
            <a:endParaRPr lang="en-CA"/>
          </a:p>
        </p:txBody>
      </p:sp>
      <p:sp>
        <p:nvSpPr>
          <p:cNvPr id="4" name="Footer Placeholder 3">
            <a:extLst>
              <a:ext uri="{FF2B5EF4-FFF2-40B4-BE49-F238E27FC236}">
                <a16:creationId xmlns:a16="http://schemas.microsoft.com/office/drawing/2014/main" id="{1D1DBFD1-99E3-4840-8573-8BDAB230112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60022CF-1C69-4485-89B1-5A6BD01F3139}"/>
              </a:ext>
            </a:extLst>
          </p:cNvPr>
          <p:cNvSpPr>
            <a:spLocks noGrp="1"/>
          </p:cNvSpPr>
          <p:nvPr>
            <p:ph type="sldNum" sz="quarter" idx="12"/>
          </p:nvPr>
        </p:nvSpPr>
        <p:spPr/>
        <p:txBody>
          <a:bodyPr/>
          <a:lstStyle/>
          <a:p>
            <a:fld id="{6DB4FB34-AFDA-4DA6-B965-4FA07AD7ABF8}" type="slidenum">
              <a:rPr lang="en-CA" smtClean="0"/>
              <a:t>‹#›</a:t>
            </a:fld>
            <a:endParaRPr lang="en-CA"/>
          </a:p>
        </p:txBody>
      </p:sp>
    </p:spTree>
    <p:extLst>
      <p:ext uri="{BB962C8B-B14F-4D97-AF65-F5344CB8AC3E}">
        <p14:creationId xmlns:p14="http://schemas.microsoft.com/office/powerpoint/2010/main" val="1295079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E008C7-82E2-4F77-A2FF-79380570EC2D}"/>
              </a:ext>
            </a:extLst>
          </p:cNvPr>
          <p:cNvSpPr>
            <a:spLocks noGrp="1"/>
          </p:cNvSpPr>
          <p:nvPr>
            <p:ph type="dt" sz="half" idx="10"/>
          </p:nvPr>
        </p:nvSpPr>
        <p:spPr/>
        <p:txBody>
          <a:bodyPr/>
          <a:lstStyle/>
          <a:p>
            <a:fld id="{728A7B61-FF64-4F82-B1C2-90F41C3D7384}" type="datetimeFigureOut">
              <a:rPr lang="en-CA" smtClean="0"/>
              <a:t>2021-09-05</a:t>
            </a:fld>
            <a:endParaRPr lang="en-CA"/>
          </a:p>
        </p:txBody>
      </p:sp>
      <p:sp>
        <p:nvSpPr>
          <p:cNvPr id="3" name="Footer Placeholder 2">
            <a:extLst>
              <a:ext uri="{FF2B5EF4-FFF2-40B4-BE49-F238E27FC236}">
                <a16:creationId xmlns:a16="http://schemas.microsoft.com/office/drawing/2014/main" id="{D5ADA946-29BF-4EE9-A4AC-1303F575467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7651D78-23F7-4385-9A43-5B90A95E18F1}"/>
              </a:ext>
            </a:extLst>
          </p:cNvPr>
          <p:cNvSpPr>
            <a:spLocks noGrp="1"/>
          </p:cNvSpPr>
          <p:nvPr>
            <p:ph type="sldNum" sz="quarter" idx="12"/>
          </p:nvPr>
        </p:nvSpPr>
        <p:spPr/>
        <p:txBody>
          <a:bodyPr/>
          <a:lstStyle/>
          <a:p>
            <a:fld id="{6DB4FB34-AFDA-4DA6-B965-4FA07AD7ABF8}" type="slidenum">
              <a:rPr lang="en-CA" smtClean="0"/>
              <a:t>‹#›</a:t>
            </a:fld>
            <a:endParaRPr lang="en-CA"/>
          </a:p>
        </p:txBody>
      </p:sp>
    </p:spTree>
    <p:extLst>
      <p:ext uri="{BB962C8B-B14F-4D97-AF65-F5344CB8AC3E}">
        <p14:creationId xmlns:p14="http://schemas.microsoft.com/office/powerpoint/2010/main" val="2027112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6103A-BFAB-4F60-8AA0-4B2C83D468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7DF7528-6E27-46C6-B6C9-0B75905A3B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2B3E6D1-895B-471E-99D5-17B92D03A2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8DCDD9-D292-4BD7-8808-C4FA5ECBC12D}"/>
              </a:ext>
            </a:extLst>
          </p:cNvPr>
          <p:cNvSpPr>
            <a:spLocks noGrp="1"/>
          </p:cNvSpPr>
          <p:nvPr>
            <p:ph type="dt" sz="half" idx="10"/>
          </p:nvPr>
        </p:nvSpPr>
        <p:spPr/>
        <p:txBody>
          <a:bodyPr/>
          <a:lstStyle/>
          <a:p>
            <a:fld id="{728A7B61-FF64-4F82-B1C2-90F41C3D7384}" type="datetimeFigureOut">
              <a:rPr lang="en-CA" smtClean="0"/>
              <a:t>2021-09-05</a:t>
            </a:fld>
            <a:endParaRPr lang="en-CA"/>
          </a:p>
        </p:txBody>
      </p:sp>
      <p:sp>
        <p:nvSpPr>
          <p:cNvPr id="6" name="Footer Placeholder 5">
            <a:extLst>
              <a:ext uri="{FF2B5EF4-FFF2-40B4-BE49-F238E27FC236}">
                <a16:creationId xmlns:a16="http://schemas.microsoft.com/office/drawing/2014/main" id="{D80D4CB4-BC94-428D-8E6A-7EC083CEC55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6A43C29-98D8-4B2C-B5F0-B265F0E2A749}"/>
              </a:ext>
            </a:extLst>
          </p:cNvPr>
          <p:cNvSpPr>
            <a:spLocks noGrp="1"/>
          </p:cNvSpPr>
          <p:nvPr>
            <p:ph type="sldNum" sz="quarter" idx="12"/>
          </p:nvPr>
        </p:nvSpPr>
        <p:spPr/>
        <p:txBody>
          <a:bodyPr/>
          <a:lstStyle/>
          <a:p>
            <a:fld id="{6DB4FB34-AFDA-4DA6-B965-4FA07AD7ABF8}" type="slidenum">
              <a:rPr lang="en-CA" smtClean="0"/>
              <a:t>‹#›</a:t>
            </a:fld>
            <a:endParaRPr lang="en-CA"/>
          </a:p>
        </p:txBody>
      </p:sp>
    </p:spTree>
    <p:extLst>
      <p:ext uri="{BB962C8B-B14F-4D97-AF65-F5344CB8AC3E}">
        <p14:creationId xmlns:p14="http://schemas.microsoft.com/office/powerpoint/2010/main" val="4245580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D551A-B0FE-415E-8754-15F33539A3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A40680F3-8B6E-4994-9F80-61E7EC8AEF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443DBA7-5957-4D7E-8B69-87AC44D57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AC30F2-ED00-4667-92F5-3D881B03F262}"/>
              </a:ext>
            </a:extLst>
          </p:cNvPr>
          <p:cNvSpPr>
            <a:spLocks noGrp="1"/>
          </p:cNvSpPr>
          <p:nvPr>
            <p:ph type="dt" sz="half" idx="10"/>
          </p:nvPr>
        </p:nvSpPr>
        <p:spPr/>
        <p:txBody>
          <a:bodyPr/>
          <a:lstStyle/>
          <a:p>
            <a:fld id="{728A7B61-FF64-4F82-B1C2-90F41C3D7384}" type="datetimeFigureOut">
              <a:rPr lang="en-CA" smtClean="0"/>
              <a:t>2021-09-05</a:t>
            </a:fld>
            <a:endParaRPr lang="en-CA"/>
          </a:p>
        </p:txBody>
      </p:sp>
      <p:sp>
        <p:nvSpPr>
          <p:cNvPr id="6" name="Footer Placeholder 5">
            <a:extLst>
              <a:ext uri="{FF2B5EF4-FFF2-40B4-BE49-F238E27FC236}">
                <a16:creationId xmlns:a16="http://schemas.microsoft.com/office/drawing/2014/main" id="{F9D2C888-CDF2-4A3D-94DB-EF71D293897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92725AB-05AC-4A19-9DA9-E2C7088096EC}"/>
              </a:ext>
            </a:extLst>
          </p:cNvPr>
          <p:cNvSpPr>
            <a:spLocks noGrp="1"/>
          </p:cNvSpPr>
          <p:nvPr>
            <p:ph type="sldNum" sz="quarter" idx="12"/>
          </p:nvPr>
        </p:nvSpPr>
        <p:spPr/>
        <p:txBody>
          <a:bodyPr/>
          <a:lstStyle/>
          <a:p>
            <a:fld id="{6DB4FB34-AFDA-4DA6-B965-4FA07AD7ABF8}" type="slidenum">
              <a:rPr lang="en-CA" smtClean="0"/>
              <a:t>‹#›</a:t>
            </a:fld>
            <a:endParaRPr lang="en-CA"/>
          </a:p>
        </p:txBody>
      </p:sp>
    </p:spTree>
    <p:extLst>
      <p:ext uri="{BB962C8B-B14F-4D97-AF65-F5344CB8AC3E}">
        <p14:creationId xmlns:p14="http://schemas.microsoft.com/office/powerpoint/2010/main" val="4114059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40BEDA-935D-4526-888C-76253DAA10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EE98A8F-CC74-45C8-B78B-E7DEEC077E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9DC1A90-016F-4AF6-AFA6-5EEAC9419D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8A7B61-FF64-4F82-B1C2-90F41C3D7384}" type="datetimeFigureOut">
              <a:rPr lang="en-CA" smtClean="0"/>
              <a:t>2021-09-05</a:t>
            </a:fld>
            <a:endParaRPr lang="en-CA"/>
          </a:p>
        </p:txBody>
      </p:sp>
      <p:sp>
        <p:nvSpPr>
          <p:cNvPr id="5" name="Footer Placeholder 4">
            <a:extLst>
              <a:ext uri="{FF2B5EF4-FFF2-40B4-BE49-F238E27FC236}">
                <a16:creationId xmlns:a16="http://schemas.microsoft.com/office/drawing/2014/main" id="{1F403015-8997-444A-98A1-1A3DF8CFDA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6AE8D24E-4CED-425E-AF8D-30EA1E244D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B4FB34-AFDA-4DA6-B965-4FA07AD7ABF8}" type="slidenum">
              <a:rPr lang="en-CA" smtClean="0"/>
              <a:t>‹#›</a:t>
            </a:fld>
            <a:endParaRPr lang="en-CA"/>
          </a:p>
        </p:txBody>
      </p:sp>
    </p:spTree>
    <p:extLst>
      <p:ext uri="{BB962C8B-B14F-4D97-AF65-F5344CB8AC3E}">
        <p14:creationId xmlns:p14="http://schemas.microsoft.com/office/powerpoint/2010/main" val="16857694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4310F8-CFFE-4618-BC21-5CCBCEA835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04CC0E5-59B3-4F38-B186-154A42EFF0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ADCAE2D-9939-42CE-A670-50454E2719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143422-F516-42A5-A993-66B18BEA2D3B}" type="datetimeFigureOut">
              <a:rPr lang="en-CA" smtClean="0"/>
              <a:t>2021-09-05</a:t>
            </a:fld>
            <a:endParaRPr lang="en-CA"/>
          </a:p>
        </p:txBody>
      </p:sp>
      <p:sp>
        <p:nvSpPr>
          <p:cNvPr id="5" name="Footer Placeholder 4">
            <a:extLst>
              <a:ext uri="{FF2B5EF4-FFF2-40B4-BE49-F238E27FC236}">
                <a16:creationId xmlns:a16="http://schemas.microsoft.com/office/drawing/2014/main" id="{489DFEC2-DF43-45E1-AE9B-155F2F4B3B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79E3178E-E19C-48FB-8D8E-622B8A9648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E21098-8FEA-4B2C-8BC0-0FD8EF99B6BC}" type="slidenum">
              <a:rPr lang="en-CA" smtClean="0"/>
              <a:t>‹#›</a:t>
            </a:fld>
            <a:endParaRPr lang="en-CA"/>
          </a:p>
        </p:txBody>
      </p:sp>
      <p:pic>
        <p:nvPicPr>
          <p:cNvPr id="8" name="Picture 7" descr="A picture containing text&#10;&#10;Description automatically generated">
            <a:extLst>
              <a:ext uri="{FF2B5EF4-FFF2-40B4-BE49-F238E27FC236}">
                <a16:creationId xmlns:a16="http://schemas.microsoft.com/office/drawing/2014/main" id="{2A7A789C-EEE1-4C2E-B3C6-23039EF1E55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192000" cy="6857999"/>
          </a:xfrm>
          <a:prstGeom prst="rect">
            <a:avLst/>
          </a:prstGeom>
        </p:spPr>
      </p:pic>
      <p:pic>
        <p:nvPicPr>
          <p:cNvPr id="9" name="Picture 8" descr="A picture containing background pattern&#10;&#10;Description automatically generated">
            <a:extLst>
              <a:ext uri="{FF2B5EF4-FFF2-40B4-BE49-F238E27FC236}">
                <a16:creationId xmlns:a16="http://schemas.microsoft.com/office/drawing/2014/main" id="{16F99F67-E356-4471-8B8D-F71607FE55A9}"/>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938963"/>
          </a:xfrm>
          <a:prstGeom prst="rect">
            <a:avLst/>
          </a:prstGeom>
        </p:spPr>
      </p:pic>
      <p:pic>
        <p:nvPicPr>
          <p:cNvPr id="12" name="Picture 11">
            <a:extLst>
              <a:ext uri="{FF2B5EF4-FFF2-40B4-BE49-F238E27FC236}">
                <a16:creationId xmlns:a16="http://schemas.microsoft.com/office/drawing/2014/main" id="{BAAB4DBE-C855-4125-8674-216516BDAD0F}"/>
              </a:ext>
            </a:extLst>
          </p:cNvPr>
          <p:cNvPicPr>
            <a:picLocks noChangeAspect="1"/>
          </p:cNvPicPr>
          <p:nvPr userDrawn="1"/>
        </p:nvPicPr>
        <p:blipFill>
          <a:blip r:embed="rId15"/>
          <a:stretch>
            <a:fillRect/>
          </a:stretch>
        </p:blipFill>
        <p:spPr>
          <a:xfrm>
            <a:off x="9351811" y="6486111"/>
            <a:ext cx="2749534" cy="371888"/>
          </a:xfrm>
          <a:prstGeom prst="rect">
            <a:avLst/>
          </a:prstGeom>
        </p:spPr>
      </p:pic>
    </p:spTree>
    <p:extLst>
      <p:ext uri="{BB962C8B-B14F-4D97-AF65-F5344CB8AC3E}">
        <p14:creationId xmlns:p14="http://schemas.microsoft.com/office/powerpoint/2010/main" val="2004552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FCFFDC-4F70-4679-BC88-A7DB14363D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FDD556D-23CA-4328-BC8C-F4AC87BEF5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6A4EF2E-A636-4EAD-A10F-EB29CB9D5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1D9796-38C2-46CF-A6D9-85A14177BA4D}" type="datetimeFigureOut">
              <a:rPr lang="en-CA" smtClean="0"/>
              <a:t>2021-09-05</a:t>
            </a:fld>
            <a:endParaRPr lang="en-CA"/>
          </a:p>
        </p:txBody>
      </p:sp>
      <p:sp>
        <p:nvSpPr>
          <p:cNvPr id="5" name="Footer Placeholder 4">
            <a:extLst>
              <a:ext uri="{FF2B5EF4-FFF2-40B4-BE49-F238E27FC236}">
                <a16:creationId xmlns:a16="http://schemas.microsoft.com/office/drawing/2014/main" id="{FF32DF30-27C8-4310-A27F-E591EDAAF5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62F2B1AF-1E83-42C3-B711-0F95AA56D0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7EF0B7-55BA-41F1-B00D-F7EDDDF4FFCC}" type="slidenum">
              <a:rPr lang="en-CA" smtClean="0"/>
              <a:t>‹#›</a:t>
            </a:fld>
            <a:endParaRPr lang="en-CA"/>
          </a:p>
        </p:txBody>
      </p:sp>
    </p:spTree>
    <p:extLst>
      <p:ext uri="{BB962C8B-B14F-4D97-AF65-F5344CB8AC3E}">
        <p14:creationId xmlns:p14="http://schemas.microsoft.com/office/powerpoint/2010/main" val="24679509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1322B1-B864-4AC8-8A6D-927F7D5B33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3E3CDFB-985E-4EEE-AC30-211B03FD02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4B21C32-1B58-4F69-AAEA-748D94BD80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A39634-CD16-4ED9-9F8E-1C8F4CC6D855}" type="datetimeFigureOut">
              <a:rPr lang="en-CA" smtClean="0"/>
              <a:t>2021-09-05</a:t>
            </a:fld>
            <a:endParaRPr lang="en-CA"/>
          </a:p>
        </p:txBody>
      </p:sp>
      <p:sp>
        <p:nvSpPr>
          <p:cNvPr id="5" name="Footer Placeholder 4">
            <a:extLst>
              <a:ext uri="{FF2B5EF4-FFF2-40B4-BE49-F238E27FC236}">
                <a16:creationId xmlns:a16="http://schemas.microsoft.com/office/drawing/2014/main" id="{FC495ECD-9E06-4C02-B590-ED9F800CC5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BEE647E2-9588-4E16-83D0-3557EB364B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94A7D6-6397-4C33-9D91-C9A2B25A0037}" type="slidenum">
              <a:rPr lang="en-CA" smtClean="0"/>
              <a:t>‹#›</a:t>
            </a:fld>
            <a:endParaRPr lang="en-CA"/>
          </a:p>
        </p:txBody>
      </p:sp>
    </p:spTree>
    <p:extLst>
      <p:ext uri="{BB962C8B-B14F-4D97-AF65-F5344CB8AC3E}">
        <p14:creationId xmlns:p14="http://schemas.microsoft.com/office/powerpoint/2010/main" val="20618776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7.png"/><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developer.android.com/studio" TargetMode="Externa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3709FA-CD28-4006-8FAE-0297B1BCA134}"/>
              </a:ext>
            </a:extLst>
          </p:cNvPr>
          <p:cNvSpPr/>
          <p:nvPr/>
        </p:nvSpPr>
        <p:spPr>
          <a:xfrm>
            <a:off x="246293" y="268515"/>
            <a:ext cx="3309257" cy="130120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ABF103-62B0-4126-8C3B-1418605210F0}"/>
              </a:ext>
            </a:extLst>
          </p:cNvPr>
          <p:cNvSpPr>
            <a:spLocks noGrp="1"/>
          </p:cNvSpPr>
          <p:nvPr>
            <p:ph type="ctrTitle"/>
          </p:nvPr>
        </p:nvSpPr>
        <p:spPr>
          <a:xfrm>
            <a:off x="-1010193" y="604521"/>
            <a:ext cx="5822231" cy="1041400"/>
          </a:xfrm>
        </p:spPr>
        <p:txBody>
          <a:bodyPr>
            <a:normAutofit fontScale="90000"/>
          </a:bodyPr>
          <a:lstStyle/>
          <a:p>
            <a:r>
              <a:rPr lang="en-CA" sz="4400" b="1">
                <a:solidFill>
                  <a:schemeClr val="bg1"/>
                </a:solidFill>
                <a:latin typeface="Garamond" panose="02020404030301010803" pitchFamily="18" charset="0"/>
              </a:rPr>
              <a:t>  FLUTTER WORKSHOP</a:t>
            </a:r>
          </a:p>
        </p:txBody>
      </p:sp>
    </p:spTree>
    <p:extLst>
      <p:ext uri="{BB962C8B-B14F-4D97-AF65-F5344CB8AC3E}">
        <p14:creationId xmlns:p14="http://schemas.microsoft.com/office/powerpoint/2010/main" val="289550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9D152C1-26EA-42D9-8E20-6C1E99D6EB98}"/>
              </a:ext>
            </a:extLst>
          </p:cNvPr>
          <p:cNvSpPr/>
          <p:nvPr/>
        </p:nvSpPr>
        <p:spPr>
          <a:xfrm>
            <a:off x="897467" y="419629"/>
            <a:ext cx="8822266" cy="69320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
        <p:nvSpPr>
          <p:cNvPr id="2" name="Title 1">
            <a:extLst>
              <a:ext uri="{FF2B5EF4-FFF2-40B4-BE49-F238E27FC236}">
                <a16:creationId xmlns:a16="http://schemas.microsoft.com/office/drawing/2014/main" id="{4BC3E3BD-06CB-4EC7-BEE7-357DF417B8D6}"/>
              </a:ext>
            </a:extLst>
          </p:cNvPr>
          <p:cNvSpPr>
            <a:spLocks noGrp="1"/>
          </p:cNvSpPr>
          <p:nvPr>
            <p:ph type="title"/>
          </p:nvPr>
        </p:nvSpPr>
        <p:spPr>
          <a:xfrm>
            <a:off x="897467" y="343429"/>
            <a:ext cx="8822266" cy="845608"/>
          </a:xfrm>
        </p:spPr>
        <p:txBody>
          <a:bodyPr>
            <a:normAutofit/>
          </a:bodyPr>
          <a:lstStyle/>
          <a:p>
            <a:r>
              <a:rPr lang="en-CA">
                <a:solidFill>
                  <a:schemeClr val="bg1"/>
                </a:solidFill>
                <a:latin typeface="Garamond" panose="02020404030301010803" pitchFamily="18" charset="0"/>
              </a:rPr>
              <a:t>Stateless Widgets Vs Stateful Widgets</a:t>
            </a:r>
          </a:p>
        </p:txBody>
      </p:sp>
      <p:pic>
        <p:nvPicPr>
          <p:cNvPr id="2050" name="Picture 2">
            <a:extLst>
              <a:ext uri="{FF2B5EF4-FFF2-40B4-BE49-F238E27FC236}">
                <a16:creationId xmlns:a16="http://schemas.microsoft.com/office/drawing/2014/main" id="{E35603D9-67AD-4AD4-9CF4-4837F7D97A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 t="30432" r="18874" b="-2604"/>
          <a:stretch/>
        </p:blipFill>
        <p:spPr bwMode="auto">
          <a:xfrm>
            <a:off x="589296" y="2372783"/>
            <a:ext cx="4812437" cy="2112434"/>
          </a:xfrm>
          <a:prstGeom prst="roundRect">
            <a:avLst>
              <a:gd name="adj" fmla="val 16072"/>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245659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5BED907-E1AC-48D2-AFE0-515E8A90497E}"/>
              </a:ext>
            </a:extLst>
          </p:cNvPr>
          <p:cNvSpPr/>
          <p:nvPr/>
        </p:nvSpPr>
        <p:spPr>
          <a:xfrm>
            <a:off x="558800" y="524245"/>
            <a:ext cx="2523067" cy="69320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
        <p:nvSpPr>
          <p:cNvPr id="2" name="Title 1">
            <a:extLst>
              <a:ext uri="{FF2B5EF4-FFF2-40B4-BE49-F238E27FC236}">
                <a16:creationId xmlns:a16="http://schemas.microsoft.com/office/drawing/2014/main" id="{4BC3E3BD-06CB-4EC7-BEE7-357DF417B8D6}"/>
              </a:ext>
            </a:extLst>
          </p:cNvPr>
          <p:cNvSpPr>
            <a:spLocks noGrp="1"/>
          </p:cNvSpPr>
          <p:nvPr>
            <p:ph type="title" idx="4294967295"/>
          </p:nvPr>
        </p:nvSpPr>
        <p:spPr>
          <a:xfrm>
            <a:off x="558800" y="388779"/>
            <a:ext cx="3360057" cy="601822"/>
          </a:xfrm>
        </p:spPr>
        <p:txBody>
          <a:bodyPr>
            <a:normAutofit fontScale="90000"/>
          </a:bodyPr>
          <a:lstStyle/>
          <a:p>
            <a:pPr>
              <a:lnSpc>
                <a:spcPct val="200000"/>
              </a:lnSpc>
            </a:pPr>
            <a:r>
              <a:rPr lang="en-US" sz="3600" b="1" i="0" u="none" strike="noStrike">
                <a:solidFill>
                  <a:schemeClr val="bg1"/>
                </a:solidFill>
                <a:effectLst/>
                <a:latin typeface="Garamond" panose="02020404030301010803" pitchFamily="18" charset="0"/>
              </a:rPr>
              <a:t>Image widget </a:t>
            </a:r>
          </a:p>
        </p:txBody>
      </p:sp>
      <p:sp>
        <p:nvSpPr>
          <p:cNvPr id="3" name="TextBox 2">
            <a:extLst>
              <a:ext uri="{FF2B5EF4-FFF2-40B4-BE49-F238E27FC236}">
                <a16:creationId xmlns:a16="http://schemas.microsoft.com/office/drawing/2014/main" id="{03042CFE-B4BA-4396-9699-E99CFA7D8D91}"/>
              </a:ext>
            </a:extLst>
          </p:cNvPr>
          <p:cNvSpPr txBox="1"/>
          <p:nvPr/>
        </p:nvSpPr>
        <p:spPr>
          <a:xfrm>
            <a:off x="558800" y="1352919"/>
            <a:ext cx="7899400" cy="2784737"/>
          </a:xfrm>
          <a:prstGeom prst="rect">
            <a:avLst/>
          </a:prstGeom>
          <a:noFill/>
        </p:spPr>
        <p:txBody>
          <a:bodyPr wrap="square" rtlCol="0">
            <a:spAutoFit/>
          </a:bodyPr>
          <a:lstStyle/>
          <a:p>
            <a:pPr marL="742950" lvl="1" indent="-285750">
              <a:lnSpc>
                <a:spcPct val="200000"/>
              </a:lnSpc>
              <a:buFont typeface="Wingdings" panose="05000000000000000000" pitchFamily="2" charset="2"/>
              <a:buChar char="q"/>
            </a:pPr>
            <a:r>
              <a:rPr lang="en-US">
                <a:solidFill>
                  <a:schemeClr val="bg1"/>
                </a:solidFill>
              </a:rPr>
              <a:t>Images can be added via online links or files from your desktop.</a:t>
            </a:r>
          </a:p>
          <a:p>
            <a:pPr marL="742950" lvl="1" indent="-285750">
              <a:lnSpc>
                <a:spcPct val="200000"/>
              </a:lnSpc>
              <a:buFont typeface="Wingdings" panose="05000000000000000000" pitchFamily="2" charset="2"/>
              <a:buChar char="q"/>
            </a:pPr>
            <a:r>
              <a:rPr lang="en-US" err="1">
                <a:solidFill>
                  <a:schemeClr val="bg1"/>
                </a:solidFill>
              </a:rPr>
              <a:t>NetworkImage</a:t>
            </a:r>
            <a:r>
              <a:rPr lang="en-US">
                <a:solidFill>
                  <a:schemeClr val="bg1"/>
                </a:solidFill>
              </a:rPr>
              <a:t>()</a:t>
            </a:r>
          </a:p>
          <a:p>
            <a:pPr marL="1200150" lvl="2" indent="-285750">
              <a:lnSpc>
                <a:spcPct val="200000"/>
              </a:lnSpc>
              <a:buFont typeface="Wingdings" panose="05000000000000000000" pitchFamily="2" charset="2"/>
              <a:buChar char="q"/>
            </a:pPr>
            <a:r>
              <a:rPr lang="en-US">
                <a:solidFill>
                  <a:schemeClr val="bg1"/>
                </a:solidFill>
              </a:rPr>
              <a:t>displays images from the internet</a:t>
            </a:r>
          </a:p>
          <a:p>
            <a:pPr marL="1200150" lvl="2" indent="-285750">
              <a:lnSpc>
                <a:spcPct val="200000"/>
              </a:lnSpc>
              <a:buFont typeface="Wingdings" panose="05000000000000000000" pitchFamily="2" charset="2"/>
              <a:buChar char="q"/>
            </a:pPr>
            <a:r>
              <a:rPr lang="en-US">
                <a:solidFill>
                  <a:schemeClr val="bg1"/>
                </a:solidFill>
              </a:rPr>
              <a:t>You can copy a </a:t>
            </a:r>
            <a:r>
              <a:rPr lang="en-US" err="1">
                <a:solidFill>
                  <a:schemeClr val="bg1"/>
                </a:solidFill>
              </a:rPr>
              <a:t>url</a:t>
            </a:r>
            <a:r>
              <a:rPr lang="en-US">
                <a:solidFill>
                  <a:schemeClr val="bg1"/>
                </a:solidFill>
              </a:rPr>
              <a:t> by right clicking an image online and clicking “copy image </a:t>
            </a:r>
            <a:r>
              <a:rPr lang="en-US" err="1">
                <a:solidFill>
                  <a:schemeClr val="bg1"/>
                </a:solidFill>
              </a:rPr>
              <a:t>url</a:t>
            </a:r>
            <a:r>
              <a:rPr lang="en-US">
                <a:solidFill>
                  <a:schemeClr val="bg1"/>
                </a:solidFill>
              </a:rPr>
              <a:t>”</a:t>
            </a:r>
          </a:p>
        </p:txBody>
      </p:sp>
      <p:sp>
        <p:nvSpPr>
          <p:cNvPr id="8" name="TextBox 7">
            <a:extLst>
              <a:ext uri="{FF2B5EF4-FFF2-40B4-BE49-F238E27FC236}">
                <a16:creationId xmlns:a16="http://schemas.microsoft.com/office/drawing/2014/main" id="{73BA69B9-E5B2-4E46-A52E-7462AD65B8F4}"/>
              </a:ext>
            </a:extLst>
          </p:cNvPr>
          <p:cNvSpPr txBox="1"/>
          <p:nvPr/>
        </p:nvSpPr>
        <p:spPr>
          <a:xfrm>
            <a:off x="558800" y="4038600"/>
            <a:ext cx="6096000" cy="1676741"/>
          </a:xfrm>
          <a:prstGeom prst="rect">
            <a:avLst/>
          </a:prstGeom>
          <a:noFill/>
        </p:spPr>
        <p:txBody>
          <a:bodyPr wrap="square">
            <a:spAutoFit/>
          </a:bodyPr>
          <a:lstStyle/>
          <a:p>
            <a:pPr marL="742950" lvl="1" indent="-285750">
              <a:lnSpc>
                <a:spcPct val="200000"/>
              </a:lnSpc>
              <a:buFont typeface="Wingdings" panose="05000000000000000000" pitchFamily="2" charset="2"/>
              <a:buChar char="q"/>
            </a:pPr>
            <a:r>
              <a:rPr lang="en-US" err="1">
                <a:solidFill>
                  <a:schemeClr val="bg1"/>
                </a:solidFill>
              </a:rPr>
              <a:t>Assetimage</a:t>
            </a:r>
            <a:r>
              <a:rPr lang="en-US">
                <a:solidFill>
                  <a:schemeClr val="bg1"/>
                </a:solidFill>
              </a:rPr>
              <a:t>()</a:t>
            </a:r>
          </a:p>
          <a:p>
            <a:pPr marL="1200150" lvl="2" indent="-285750">
              <a:lnSpc>
                <a:spcPct val="200000"/>
              </a:lnSpc>
              <a:buFont typeface="Wingdings" panose="05000000000000000000" pitchFamily="2" charset="2"/>
              <a:buChar char="q"/>
            </a:pPr>
            <a:r>
              <a:rPr lang="en-US">
                <a:solidFill>
                  <a:schemeClr val="bg1"/>
                </a:solidFill>
              </a:rPr>
              <a:t>Inputs local image on your personal computer.</a:t>
            </a:r>
          </a:p>
          <a:p>
            <a:pPr marL="1200150" lvl="2" indent="-285750">
              <a:lnSpc>
                <a:spcPct val="200000"/>
              </a:lnSpc>
              <a:buFont typeface="Wingdings" panose="05000000000000000000" pitchFamily="2" charset="2"/>
              <a:buChar char="q"/>
            </a:pPr>
            <a:endParaRPr lang="en-US">
              <a:solidFill>
                <a:schemeClr val="bg1"/>
              </a:solidFill>
            </a:endParaRPr>
          </a:p>
        </p:txBody>
      </p:sp>
      <p:pic>
        <p:nvPicPr>
          <p:cNvPr id="4098" name="Picture 2">
            <a:extLst>
              <a:ext uri="{FF2B5EF4-FFF2-40B4-BE49-F238E27FC236}">
                <a16:creationId xmlns:a16="http://schemas.microsoft.com/office/drawing/2014/main" id="{E18F8B66-EC27-4DBE-8C21-7356363CE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0175" y="2152620"/>
            <a:ext cx="5153025" cy="609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FE4E2C8-A0C2-4647-826A-2187FC432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2909" y="4603982"/>
            <a:ext cx="3905250" cy="666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DC65852-A0BB-4468-BFB4-2307DF3AC3CB}"/>
              </a:ext>
            </a:extLst>
          </p:cNvPr>
          <p:cNvSpPr txBox="1"/>
          <p:nvPr/>
        </p:nvSpPr>
        <p:spPr>
          <a:xfrm>
            <a:off x="9324045" y="6534967"/>
            <a:ext cx="2743199" cy="276999"/>
          </a:xfrm>
          <a:prstGeom prst="rect">
            <a:avLst/>
          </a:prstGeom>
          <a:noFill/>
        </p:spPr>
        <p:txBody>
          <a:bodyPr wrap="square">
            <a:spAutoFit/>
          </a:bodyPr>
          <a:lstStyle/>
          <a:p>
            <a:pPr algn="r"/>
            <a:fld id="{5AE21098-8FEA-4B2C-8BC0-0FD8EF99B6BC}" type="slidenum">
              <a:rPr lang="en-CA" sz="1200" kern="1200" smtClean="0">
                <a:solidFill>
                  <a:schemeClr val="tx1">
                    <a:tint val="75000"/>
                  </a:schemeClr>
                </a:solidFill>
                <a:latin typeface="+mn-lt"/>
                <a:ea typeface="+mn-ea"/>
                <a:cs typeface="+mn-cs"/>
              </a:rPr>
              <a:pPr algn="r"/>
              <a:t>11</a:t>
            </a:fld>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907039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3E3BD-06CB-4EC7-BEE7-357DF417B8D6}"/>
              </a:ext>
            </a:extLst>
          </p:cNvPr>
          <p:cNvSpPr>
            <a:spLocks noGrp="1"/>
          </p:cNvSpPr>
          <p:nvPr>
            <p:ph type="title"/>
          </p:nvPr>
        </p:nvSpPr>
        <p:spPr/>
        <p:txBody>
          <a:bodyPr/>
          <a:lstStyle/>
          <a:p>
            <a:r>
              <a:rPr lang="en-CA">
                <a:solidFill>
                  <a:schemeClr val="bg1"/>
                </a:solidFill>
              </a:rPr>
              <a:t>How does flutter operate?</a:t>
            </a:r>
          </a:p>
        </p:txBody>
      </p:sp>
      <p:pic>
        <p:nvPicPr>
          <p:cNvPr id="5" name="Content Placeholder 4" descr="Smart Phone with solid fill">
            <a:extLst>
              <a:ext uri="{FF2B5EF4-FFF2-40B4-BE49-F238E27FC236}">
                <a16:creationId xmlns:a16="http://schemas.microsoft.com/office/drawing/2014/main" id="{224466E8-062B-4B12-BB06-2A3F187F884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2504" y="1555762"/>
            <a:ext cx="4021015" cy="4021015"/>
          </a:xfrm>
        </p:spPr>
      </p:pic>
      <p:sp>
        <p:nvSpPr>
          <p:cNvPr id="6" name="Rectangle 5">
            <a:extLst>
              <a:ext uri="{FF2B5EF4-FFF2-40B4-BE49-F238E27FC236}">
                <a16:creationId xmlns:a16="http://schemas.microsoft.com/office/drawing/2014/main" id="{D83EE5C9-6E1D-4EED-BB48-CCB636AD43ED}"/>
              </a:ext>
            </a:extLst>
          </p:cNvPr>
          <p:cNvSpPr/>
          <p:nvPr/>
        </p:nvSpPr>
        <p:spPr>
          <a:xfrm>
            <a:off x="7471116" y="2198239"/>
            <a:ext cx="1491176" cy="37982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06DDA250-85DA-439C-9BCE-01D39530F11F}"/>
              </a:ext>
            </a:extLst>
          </p:cNvPr>
          <p:cNvSpPr/>
          <p:nvPr/>
        </p:nvSpPr>
        <p:spPr>
          <a:xfrm>
            <a:off x="7471116" y="2578067"/>
            <a:ext cx="1491176" cy="230710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34FAC06-945F-4611-A7E9-119532E69073}"/>
              </a:ext>
            </a:extLst>
          </p:cNvPr>
          <p:cNvSpPr txBox="1"/>
          <p:nvPr/>
        </p:nvSpPr>
        <p:spPr>
          <a:xfrm>
            <a:off x="7752470" y="2198239"/>
            <a:ext cx="984739" cy="379828"/>
          </a:xfrm>
          <a:prstGeom prst="rect">
            <a:avLst/>
          </a:prstGeom>
          <a:noFill/>
          <a:ln>
            <a:noFill/>
          </a:ln>
        </p:spPr>
        <p:txBody>
          <a:bodyPr wrap="square" rtlCol="0">
            <a:spAutoFit/>
          </a:bodyPr>
          <a:lstStyle/>
          <a:p>
            <a:r>
              <a:rPr lang="en-CA"/>
              <a:t>App title</a:t>
            </a:r>
          </a:p>
        </p:txBody>
      </p:sp>
      <p:sp>
        <p:nvSpPr>
          <p:cNvPr id="9" name="TextBox 8">
            <a:extLst>
              <a:ext uri="{FF2B5EF4-FFF2-40B4-BE49-F238E27FC236}">
                <a16:creationId xmlns:a16="http://schemas.microsoft.com/office/drawing/2014/main" id="{DB16B953-F444-4DDB-9280-5CCCDCBABF6B}"/>
              </a:ext>
            </a:extLst>
          </p:cNvPr>
          <p:cNvSpPr txBox="1"/>
          <p:nvPr/>
        </p:nvSpPr>
        <p:spPr>
          <a:xfrm>
            <a:off x="7555522" y="2690608"/>
            <a:ext cx="1350499" cy="923330"/>
          </a:xfrm>
          <a:prstGeom prst="rect">
            <a:avLst/>
          </a:prstGeom>
          <a:noFill/>
          <a:ln>
            <a:noFill/>
          </a:ln>
        </p:spPr>
        <p:txBody>
          <a:bodyPr wrap="square" rtlCol="0">
            <a:spAutoFit/>
          </a:bodyPr>
          <a:lstStyle/>
          <a:p>
            <a:r>
              <a:rPr lang="en-CA"/>
              <a:t>Information about your app</a:t>
            </a:r>
          </a:p>
        </p:txBody>
      </p:sp>
      <p:sp>
        <p:nvSpPr>
          <p:cNvPr id="10" name="TextBox 9">
            <a:extLst>
              <a:ext uri="{FF2B5EF4-FFF2-40B4-BE49-F238E27FC236}">
                <a16:creationId xmlns:a16="http://schemas.microsoft.com/office/drawing/2014/main" id="{BF9E3530-2E8F-48E1-9F4D-D51C1DD6288A}"/>
              </a:ext>
            </a:extLst>
          </p:cNvPr>
          <p:cNvSpPr txBox="1"/>
          <p:nvPr/>
        </p:nvSpPr>
        <p:spPr>
          <a:xfrm>
            <a:off x="792647" y="3091149"/>
            <a:ext cx="1674056" cy="369332"/>
          </a:xfrm>
          <a:prstGeom prst="rect">
            <a:avLst/>
          </a:prstGeom>
          <a:solidFill>
            <a:schemeClr val="bg1"/>
          </a:solidFill>
        </p:spPr>
        <p:txBody>
          <a:bodyPr wrap="square" rtlCol="0">
            <a:spAutoFit/>
          </a:bodyPr>
          <a:lstStyle/>
          <a:p>
            <a:r>
              <a:rPr lang="en-CA"/>
              <a:t>App Bar Widget</a:t>
            </a:r>
          </a:p>
        </p:txBody>
      </p:sp>
      <p:sp>
        <p:nvSpPr>
          <p:cNvPr id="11" name="TextBox 10">
            <a:extLst>
              <a:ext uri="{FF2B5EF4-FFF2-40B4-BE49-F238E27FC236}">
                <a16:creationId xmlns:a16="http://schemas.microsoft.com/office/drawing/2014/main" id="{D68876F7-E142-4694-8A3A-58643AD2A7A7}"/>
              </a:ext>
            </a:extLst>
          </p:cNvPr>
          <p:cNvSpPr txBox="1"/>
          <p:nvPr/>
        </p:nvSpPr>
        <p:spPr>
          <a:xfrm>
            <a:off x="926290" y="4036629"/>
            <a:ext cx="1406769" cy="369332"/>
          </a:xfrm>
          <a:prstGeom prst="rect">
            <a:avLst/>
          </a:prstGeom>
          <a:solidFill>
            <a:schemeClr val="bg1"/>
          </a:solidFill>
          <a:ln w="38100">
            <a:noFill/>
          </a:ln>
        </p:spPr>
        <p:txBody>
          <a:bodyPr wrap="square" rtlCol="0">
            <a:spAutoFit/>
          </a:bodyPr>
          <a:lstStyle/>
          <a:p>
            <a:r>
              <a:rPr lang="en-CA"/>
              <a:t>Text Widget</a:t>
            </a:r>
          </a:p>
        </p:txBody>
      </p:sp>
      <p:sp>
        <p:nvSpPr>
          <p:cNvPr id="12" name="TextBox 11">
            <a:extLst>
              <a:ext uri="{FF2B5EF4-FFF2-40B4-BE49-F238E27FC236}">
                <a16:creationId xmlns:a16="http://schemas.microsoft.com/office/drawing/2014/main" id="{780CF21F-E1D5-417B-84A2-C685B5C046E0}"/>
              </a:ext>
            </a:extLst>
          </p:cNvPr>
          <p:cNvSpPr txBox="1"/>
          <p:nvPr/>
        </p:nvSpPr>
        <p:spPr>
          <a:xfrm>
            <a:off x="3903951" y="3091149"/>
            <a:ext cx="1955410" cy="369332"/>
          </a:xfrm>
          <a:prstGeom prst="rect">
            <a:avLst/>
          </a:prstGeom>
          <a:solidFill>
            <a:schemeClr val="bg1"/>
          </a:solidFill>
          <a:ln w="38100">
            <a:solidFill>
              <a:srgbClr val="FFC000"/>
            </a:solidFill>
          </a:ln>
        </p:spPr>
        <p:txBody>
          <a:bodyPr wrap="square" rtlCol="0">
            <a:spAutoFit/>
          </a:bodyPr>
          <a:lstStyle/>
          <a:p>
            <a:r>
              <a:rPr lang="en-CA"/>
              <a:t>Container Widget</a:t>
            </a:r>
          </a:p>
        </p:txBody>
      </p:sp>
      <p:sp>
        <p:nvSpPr>
          <p:cNvPr id="13" name="TextBox 12">
            <a:extLst>
              <a:ext uri="{FF2B5EF4-FFF2-40B4-BE49-F238E27FC236}">
                <a16:creationId xmlns:a16="http://schemas.microsoft.com/office/drawing/2014/main" id="{4988548F-E2F1-4EF7-AB53-3F8F676EBBE0}"/>
              </a:ext>
            </a:extLst>
          </p:cNvPr>
          <p:cNvSpPr txBox="1"/>
          <p:nvPr/>
        </p:nvSpPr>
        <p:spPr>
          <a:xfrm>
            <a:off x="4187650" y="4053875"/>
            <a:ext cx="1388012" cy="369332"/>
          </a:xfrm>
          <a:prstGeom prst="rect">
            <a:avLst/>
          </a:prstGeom>
          <a:solidFill>
            <a:schemeClr val="bg1"/>
          </a:solidFill>
        </p:spPr>
        <p:txBody>
          <a:bodyPr wrap="square" rtlCol="0">
            <a:spAutoFit/>
          </a:bodyPr>
          <a:lstStyle/>
          <a:p>
            <a:r>
              <a:rPr lang="en-CA"/>
              <a:t>Text Widget</a:t>
            </a:r>
          </a:p>
        </p:txBody>
      </p:sp>
      <p:sp>
        <p:nvSpPr>
          <p:cNvPr id="14" name="TextBox 13">
            <a:extLst>
              <a:ext uri="{FF2B5EF4-FFF2-40B4-BE49-F238E27FC236}">
                <a16:creationId xmlns:a16="http://schemas.microsoft.com/office/drawing/2014/main" id="{E73467F0-199A-462F-9F2A-FAD8A65A79F6}"/>
              </a:ext>
            </a:extLst>
          </p:cNvPr>
          <p:cNvSpPr txBox="1"/>
          <p:nvPr/>
        </p:nvSpPr>
        <p:spPr>
          <a:xfrm>
            <a:off x="2502873" y="2105593"/>
            <a:ext cx="1491176" cy="369332"/>
          </a:xfrm>
          <a:prstGeom prst="rect">
            <a:avLst/>
          </a:prstGeom>
          <a:solidFill>
            <a:schemeClr val="bg1"/>
          </a:solidFill>
        </p:spPr>
        <p:txBody>
          <a:bodyPr wrap="square" rtlCol="0">
            <a:spAutoFit/>
          </a:bodyPr>
          <a:lstStyle/>
          <a:p>
            <a:r>
              <a:rPr lang="en-CA"/>
              <a:t>Root Widget</a:t>
            </a:r>
          </a:p>
        </p:txBody>
      </p:sp>
      <p:cxnSp>
        <p:nvCxnSpPr>
          <p:cNvPr id="16" name="Straight Connector 15">
            <a:extLst>
              <a:ext uri="{FF2B5EF4-FFF2-40B4-BE49-F238E27FC236}">
                <a16:creationId xmlns:a16="http://schemas.microsoft.com/office/drawing/2014/main" id="{88F8B615-B77B-4F4E-A745-5FE16759F57A}"/>
              </a:ext>
            </a:extLst>
          </p:cNvPr>
          <p:cNvCxnSpPr>
            <a:cxnSpLocks/>
            <a:stCxn id="14" idx="1"/>
            <a:endCxn id="10" idx="0"/>
          </p:cNvCxnSpPr>
          <p:nvPr/>
        </p:nvCxnSpPr>
        <p:spPr>
          <a:xfrm flipH="1">
            <a:off x="1629675" y="2290259"/>
            <a:ext cx="873198" cy="8008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8F981EA-5B68-4374-9F27-A28B2C9CD6F7}"/>
              </a:ext>
            </a:extLst>
          </p:cNvPr>
          <p:cNvCxnSpPr>
            <a:stCxn id="10" idx="2"/>
            <a:endCxn id="11" idx="0"/>
          </p:cNvCxnSpPr>
          <p:nvPr/>
        </p:nvCxnSpPr>
        <p:spPr>
          <a:xfrm>
            <a:off x="1629675" y="3460481"/>
            <a:ext cx="0" cy="5761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416547-BCC7-4103-9E03-F25CC90F675E}"/>
              </a:ext>
            </a:extLst>
          </p:cNvPr>
          <p:cNvCxnSpPr>
            <a:stCxn id="14" idx="2"/>
            <a:endCxn id="14" idx="2"/>
          </p:cNvCxnSpPr>
          <p:nvPr/>
        </p:nvCxnSpPr>
        <p:spPr>
          <a:xfrm>
            <a:off x="3248461" y="247492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0A678A4-5E68-4331-9F32-331D99807D05}"/>
              </a:ext>
            </a:extLst>
          </p:cNvPr>
          <p:cNvCxnSpPr>
            <a:stCxn id="14" idx="3"/>
            <a:endCxn id="12" idx="0"/>
          </p:cNvCxnSpPr>
          <p:nvPr/>
        </p:nvCxnSpPr>
        <p:spPr>
          <a:xfrm>
            <a:off x="3994049" y="2290259"/>
            <a:ext cx="887607" cy="8008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A16AF7-BCA2-4E43-BDD2-99B35C34CD3D}"/>
              </a:ext>
            </a:extLst>
          </p:cNvPr>
          <p:cNvCxnSpPr>
            <a:stCxn id="12" idx="2"/>
            <a:endCxn id="13" idx="0"/>
          </p:cNvCxnSpPr>
          <p:nvPr/>
        </p:nvCxnSpPr>
        <p:spPr>
          <a:xfrm>
            <a:off x="4881656" y="3460481"/>
            <a:ext cx="0" cy="5933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CB0B83E-3524-4795-8756-67B29B513066}"/>
              </a:ext>
            </a:extLst>
          </p:cNvPr>
          <p:cNvSpPr/>
          <p:nvPr/>
        </p:nvSpPr>
        <p:spPr>
          <a:xfrm>
            <a:off x="7471116" y="2578066"/>
            <a:ext cx="1491176" cy="230710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71339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AA99-4FC6-4FD5-814B-AD8AB0D9EAD8}"/>
              </a:ext>
            </a:extLst>
          </p:cNvPr>
          <p:cNvSpPr>
            <a:spLocks noGrp="1"/>
          </p:cNvSpPr>
          <p:nvPr>
            <p:ph type="title"/>
          </p:nvPr>
        </p:nvSpPr>
        <p:spPr/>
        <p:txBody>
          <a:bodyPr/>
          <a:lstStyle/>
          <a:p>
            <a:r>
              <a:rPr lang="en-CA">
                <a:solidFill>
                  <a:schemeClr val="bg1"/>
                </a:solidFill>
              </a:rPr>
              <a:t>How does Flutter operate?</a:t>
            </a:r>
          </a:p>
        </p:txBody>
      </p:sp>
      <p:sp>
        <p:nvSpPr>
          <p:cNvPr id="3" name="Content Placeholder 2">
            <a:extLst>
              <a:ext uri="{FF2B5EF4-FFF2-40B4-BE49-F238E27FC236}">
                <a16:creationId xmlns:a16="http://schemas.microsoft.com/office/drawing/2014/main" id="{E2ECAECD-4F78-4215-8DA1-2E166BC45A53}"/>
              </a:ext>
            </a:extLst>
          </p:cNvPr>
          <p:cNvSpPr>
            <a:spLocks noGrp="1"/>
          </p:cNvSpPr>
          <p:nvPr>
            <p:ph idx="1"/>
          </p:nvPr>
        </p:nvSpPr>
        <p:spPr/>
        <p:txBody>
          <a:bodyPr/>
          <a:lstStyle/>
          <a:p>
            <a:r>
              <a:rPr lang="en-CA">
                <a:solidFill>
                  <a:schemeClr val="bg1"/>
                </a:solidFill>
              </a:rPr>
              <a:t>A combination of widgets</a:t>
            </a:r>
          </a:p>
          <a:p>
            <a:r>
              <a:rPr lang="en-CA">
                <a:solidFill>
                  <a:schemeClr val="bg1"/>
                </a:solidFill>
              </a:rPr>
              <a:t>Common widgets that are used include:</a:t>
            </a:r>
          </a:p>
          <a:p>
            <a:pPr lvl="1"/>
            <a:r>
              <a:rPr lang="en-CA">
                <a:solidFill>
                  <a:schemeClr val="bg1"/>
                </a:solidFill>
              </a:rPr>
              <a:t>Text widget</a:t>
            </a:r>
          </a:p>
          <a:p>
            <a:pPr lvl="1"/>
            <a:r>
              <a:rPr lang="en-CA">
                <a:solidFill>
                  <a:schemeClr val="bg1"/>
                </a:solidFill>
              </a:rPr>
              <a:t>Button widget</a:t>
            </a:r>
          </a:p>
          <a:p>
            <a:pPr lvl="1"/>
            <a:r>
              <a:rPr lang="en-CA">
                <a:solidFill>
                  <a:schemeClr val="bg1"/>
                </a:solidFill>
              </a:rPr>
              <a:t>Row widget</a:t>
            </a:r>
          </a:p>
          <a:p>
            <a:pPr lvl="1"/>
            <a:r>
              <a:rPr lang="en-CA">
                <a:solidFill>
                  <a:schemeClr val="bg1"/>
                </a:solidFill>
              </a:rPr>
              <a:t>Column widget</a:t>
            </a:r>
          </a:p>
          <a:p>
            <a:pPr lvl="1"/>
            <a:r>
              <a:rPr lang="en-CA">
                <a:solidFill>
                  <a:schemeClr val="bg1"/>
                </a:solidFill>
              </a:rPr>
              <a:t>Image widget</a:t>
            </a:r>
          </a:p>
          <a:p>
            <a:pPr marL="457200" lvl="1" indent="0">
              <a:buNone/>
            </a:pPr>
            <a:endParaRPr lang="en-CA"/>
          </a:p>
        </p:txBody>
      </p:sp>
    </p:spTree>
    <p:extLst>
      <p:ext uri="{BB962C8B-B14F-4D97-AF65-F5344CB8AC3E}">
        <p14:creationId xmlns:p14="http://schemas.microsoft.com/office/powerpoint/2010/main" val="1139414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80FC17E-C9BF-45AC-82F0-82A8F6F50A4E}"/>
              </a:ext>
            </a:extLst>
          </p:cNvPr>
          <p:cNvSpPr/>
          <p:nvPr/>
        </p:nvSpPr>
        <p:spPr>
          <a:xfrm>
            <a:off x="746449" y="494792"/>
            <a:ext cx="1940767" cy="98213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66DFC-81B0-4052-80E7-30664BE4ECAF}"/>
              </a:ext>
            </a:extLst>
          </p:cNvPr>
          <p:cNvSpPr>
            <a:spLocks noGrp="1"/>
          </p:cNvSpPr>
          <p:nvPr>
            <p:ph type="title" idx="4294967295"/>
          </p:nvPr>
        </p:nvSpPr>
        <p:spPr>
          <a:xfrm>
            <a:off x="746450" y="523745"/>
            <a:ext cx="2127380" cy="997145"/>
          </a:xfrm>
          <a:prstGeom prst="ellipse">
            <a:avLst/>
          </a:prstGeom>
        </p:spPr>
        <p:txBody>
          <a:bodyPr anchor="ctr">
            <a:normAutofit/>
          </a:bodyPr>
          <a:lstStyle/>
          <a:p>
            <a:r>
              <a:rPr lang="en-US">
                <a:solidFill>
                  <a:srgbClr val="FFFFFF"/>
                </a:solidFill>
                <a:latin typeface="Garamond" panose="02020404030301010803" pitchFamily="18" charset="0"/>
                <a:cs typeface="Calibri Light"/>
              </a:rPr>
              <a:t>Icons</a:t>
            </a:r>
          </a:p>
        </p:txBody>
      </p:sp>
      <p:graphicFrame>
        <p:nvGraphicFramePr>
          <p:cNvPr id="23" name="Content Placeholder 2">
            <a:extLst>
              <a:ext uri="{FF2B5EF4-FFF2-40B4-BE49-F238E27FC236}">
                <a16:creationId xmlns:a16="http://schemas.microsoft.com/office/drawing/2014/main" id="{9E974478-7588-4838-998B-5458F36F399F}"/>
              </a:ext>
            </a:extLst>
          </p:cNvPr>
          <p:cNvGraphicFramePr>
            <a:graphicFrameLocks noGrp="1"/>
          </p:cNvGraphicFramePr>
          <p:nvPr>
            <p:ph idx="4294967295"/>
            <p:extLst>
              <p:ext uri="{D42A27DB-BD31-4B8C-83A1-F6EECF244321}">
                <p14:modId xmlns:p14="http://schemas.microsoft.com/office/powerpoint/2010/main" val="3614742367"/>
              </p:ext>
            </p:extLst>
          </p:nvPr>
        </p:nvGraphicFramePr>
        <p:xfrm>
          <a:off x="4597075" y="524302"/>
          <a:ext cx="6848475" cy="2484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Graphical user interface, application&#10;&#10;Description automatically generated">
            <a:extLst>
              <a:ext uri="{FF2B5EF4-FFF2-40B4-BE49-F238E27FC236}">
                <a16:creationId xmlns:a16="http://schemas.microsoft.com/office/drawing/2014/main" id="{3BF37AAA-3632-478F-AA5B-3784269AD273}"/>
              </a:ext>
            </a:extLst>
          </p:cNvPr>
          <p:cNvPicPr>
            <a:picLocks noChangeAspect="1"/>
          </p:cNvPicPr>
          <p:nvPr/>
        </p:nvPicPr>
        <p:blipFill>
          <a:blip r:embed="rId7"/>
          <a:stretch>
            <a:fillRect/>
          </a:stretch>
        </p:blipFill>
        <p:spPr>
          <a:xfrm>
            <a:off x="2748724" y="3428999"/>
            <a:ext cx="7338209" cy="150706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747623F4-AA24-4863-BC41-5C89EEBF8CE1}"/>
              </a:ext>
            </a:extLst>
          </p:cNvPr>
          <p:cNvSpPr txBox="1"/>
          <p:nvPr/>
        </p:nvSpPr>
        <p:spPr>
          <a:xfrm>
            <a:off x="9324045" y="6534967"/>
            <a:ext cx="2743199" cy="276999"/>
          </a:xfrm>
          <a:prstGeom prst="rect">
            <a:avLst/>
          </a:prstGeom>
          <a:noFill/>
        </p:spPr>
        <p:txBody>
          <a:bodyPr wrap="square">
            <a:spAutoFit/>
          </a:bodyPr>
          <a:lstStyle/>
          <a:p>
            <a:pPr algn="r"/>
            <a:fld id="{5AE21098-8FEA-4B2C-8BC0-0FD8EF99B6BC}" type="slidenum">
              <a:rPr lang="en-CA" sz="1200" kern="1200" smtClean="0">
                <a:solidFill>
                  <a:schemeClr val="tx1">
                    <a:tint val="75000"/>
                  </a:schemeClr>
                </a:solidFill>
                <a:latin typeface="+mn-lt"/>
                <a:ea typeface="+mn-ea"/>
                <a:cs typeface="+mn-cs"/>
              </a:rPr>
              <a:pPr algn="r"/>
              <a:t>14</a:t>
            </a:fld>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333502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66DFC-81B0-4052-80E7-30664BE4ECAF}"/>
              </a:ext>
            </a:extLst>
          </p:cNvPr>
          <p:cNvSpPr>
            <a:spLocks noGrp="1"/>
          </p:cNvSpPr>
          <p:nvPr>
            <p:ph type="title"/>
          </p:nvPr>
        </p:nvSpPr>
        <p:spPr>
          <a:xfrm>
            <a:off x="594360" y="640263"/>
            <a:ext cx="3822192" cy="1344975"/>
          </a:xfrm>
        </p:spPr>
        <p:txBody>
          <a:bodyPr>
            <a:normAutofit/>
          </a:bodyPr>
          <a:lstStyle/>
          <a:p>
            <a:r>
              <a:rPr lang="en-US" sz="3600" b="1">
                <a:solidFill>
                  <a:schemeClr val="bg1"/>
                </a:solidFill>
                <a:cs typeface="Calibri Light"/>
              </a:rPr>
              <a:t>Button</a:t>
            </a:r>
            <a:endParaRPr lang="en-US" sz="3600" b="1">
              <a:solidFill>
                <a:schemeClr val="bg1"/>
              </a:solidFill>
            </a:endParaRPr>
          </a:p>
        </p:txBody>
      </p:sp>
      <p:cxnSp>
        <p:nvCxnSpPr>
          <p:cNvPr id="27" name="Straight Connector 26">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7AB3EB8-C536-42EA-8036-061379618B4E}"/>
              </a:ext>
            </a:extLst>
          </p:cNvPr>
          <p:cNvSpPr>
            <a:spLocks noGrp="1"/>
          </p:cNvSpPr>
          <p:nvPr>
            <p:ph idx="1"/>
          </p:nvPr>
        </p:nvSpPr>
        <p:spPr>
          <a:xfrm>
            <a:off x="593610" y="2121763"/>
            <a:ext cx="3822192" cy="3773010"/>
          </a:xfrm>
        </p:spPr>
        <p:txBody>
          <a:bodyPr vert="horz" lIns="91440" tIns="45720" rIns="91440" bIns="45720" rtlCol="0" anchor="t">
            <a:normAutofit/>
          </a:bodyPr>
          <a:lstStyle/>
          <a:p>
            <a:r>
              <a:rPr lang="en-US" sz="1700">
                <a:solidFill>
                  <a:schemeClr val="bg1"/>
                </a:solidFill>
                <a:cs typeface="Calibri"/>
              </a:rPr>
              <a:t>Create a child class and specify what type of button you want. It can be a flat  button or a raised button</a:t>
            </a:r>
          </a:p>
          <a:p>
            <a:r>
              <a:rPr lang="en-US" sz="1700">
                <a:solidFill>
                  <a:schemeClr val="bg1"/>
                </a:solidFill>
                <a:cs typeface="Calibri"/>
              </a:rPr>
              <a:t> </a:t>
            </a:r>
            <a:r>
              <a:rPr lang="en-US" sz="1700" i="1">
                <a:solidFill>
                  <a:schemeClr val="bg1"/>
                </a:solidFill>
                <a:cs typeface="Calibri"/>
              </a:rPr>
              <a:t>onPressed</a:t>
            </a:r>
            <a:r>
              <a:rPr lang="en-US" sz="1700">
                <a:solidFill>
                  <a:schemeClr val="bg1"/>
                </a:solidFill>
                <a:cs typeface="Calibri"/>
              </a:rPr>
              <a:t> : When the button is pressed a  functions will be executed. This case it will state you clicked me</a:t>
            </a:r>
          </a:p>
          <a:p>
            <a:r>
              <a:rPr lang="en-US" sz="1700">
                <a:solidFill>
                  <a:schemeClr val="bg1"/>
                </a:solidFill>
                <a:cs typeface="Calibri"/>
              </a:rPr>
              <a:t>Child: text (</a:t>
            </a:r>
            <a:r>
              <a:rPr lang="en-US" sz="1700" i="1">
                <a:solidFill>
                  <a:schemeClr val="bg1"/>
                </a:solidFill>
                <a:cs typeface="Calibri"/>
              </a:rPr>
              <a:t>will appear in the button)</a:t>
            </a:r>
          </a:p>
          <a:p>
            <a:r>
              <a:rPr lang="en-US" sz="1700">
                <a:solidFill>
                  <a:schemeClr val="bg1"/>
                </a:solidFill>
                <a:cs typeface="Calibri"/>
              </a:rPr>
              <a:t>Color: can use any color you want</a:t>
            </a:r>
          </a:p>
          <a:p>
            <a:r>
              <a:rPr lang="en-US" sz="1700">
                <a:solidFill>
                  <a:schemeClr val="bg1"/>
                </a:solidFill>
                <a:cs typeface="Calibri"/>
              </a:rPr>
              <a:t>If you press Control +Q it will list all the other attributes that can be apart of the button class</a:t>
            </a:r>
          </a:p>
          <a:p>
            <a:pPr marL="0" indent="0">
              <a:buNone/>
            </a:pPr>
            <a:endParaRPr lang="en-US" sz="1700">
              <a:solidFill>
                <a:schemeClr val="bg1"/>
              </a:solidFill>
              <a:cs typeface="Calibri"/>
            </a:endParaRPr>
          </a:p>
          <a:p>
            <a:endParaRPr lang="en-US" sz="1700">
              <a:solidFill>
                <a:schemeClr val="bg1"/>
              </a:solidFill>
              <a:cs typeface="Calibri"/>
            </a:endParaRPr>
          </a:p>
          <a:p>
            <a:endParaRPr lang="en-US" sz="1700">
              <a:solidFill>
                <a:schemeClr val="bg1"/>
              </a:solidFill>
              <a:cs typeface="Calibri"/>
            </a:endParaRPr>
          </a:p>
          <a:p>
            <a:pPr marL="0" indent="0">
              <a:buNone/>
            </a:pPr>
            <a:endParaRPr lang="en-US" sz="1700">
              <a:solidFill>
                <a:schemeClr val="bg1"/>
              </a:solidFill>
              <a:cs typeface="Calibri"/>
            </a:endParaRPr>
          </a:p>
        </p:txBody>
      </p:sp>
      <p:pic>
        <p:nvPicPr>
          <p:cNvPr id="4" name="Picture 4" descr="A picture containing text, screenshot, monitor, black&#10;&#10;Description automatically generated">
            <a:extLst>
              <a:ext uri="{FF2B5EF4-FFF2-40B4-BE49-F238E27FC236}">
                <a16:creationId xmlns:a16="http://schemas.microsoft.com/office/drawing/2014/main" id="{B0DCB43C-1E5C-475E-AF4B-52B7394D88B6}"/>
              </a:ext>
            </a:extLst>
          </p:cNvPr>
          <p:cNvPicPr>
            <a:picLocks noChangeAspect="1"/>
          </p:cNvPicPr>
          <p:nvPr/>
        </p:nvPicPr>
        <p:blipFill>
          <a:blip r:embed="rId2"/>
          <a:stretch>
            <a:fillRect/>
          </a:stretch>
        </p:blipFill>
        <p:spPr>
          <a:xfrm>
            <a:off x="5110716" y="2015454"/>
            <a:ext cx="6596652" cy="2671643"/>
          </a:xfrm>
          <a:prstGeom prst="rect">
            <a:avLst/>
          </a:prstGeom>
        </p:spPr>
      </p:pic>
    </p:spTree>
    <p:extLst>
      <p:ext uri="{BB962C8B-B14F-4D97-AF65-F5344CB8AC3E}">
        <p14:creationId xmlns:p14="http://schemas.microsoft.com/office/powerpoint/2010/main" val="662083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66DFC-81B0-4052-80E7-30664BE4ECAF}"/>
              </a:ext>
            </a:extLst>
          </p:cNvPr>
          <p:cNvSpPr>
            <a:spLocks noGrp="1"/>
          </p:cNvSpPr>
          <p:nvPr>
            <p:ph type="title"/>
          </p:nvPr>
        </p:nvSpPr>
        <p:spPr>
          <a:xfrm>
            <a:off x="594360" y="640263"/>
            <a:ext cx="3822192" cy="1344975"/>
          </a:xfrm>
        </p:spPr>
        <p:txBody>
          <a:bodyPr>
            <a:normAutofit/>
          </a:bodyPr>
          <a:lstStyle/>
          <a:p>
            <a:r>
              <a:rPr lang="en-US" sz="3600" b="1">
                <a:solidFill>
                  <a:schemeClr val="bg1"/>
                </a:solidFill>
                <a:cs typeface="Calibri Light"/>
              </a:rPr>
              <a:t>Adding an Icon to the Button</a:t>
            </a:r>
          </a:p>
        </p:txBody>
      </p:sp>
      <p:cxnSp>
        <p:nvCxnSpPr>
          <p:cNvPr id="27" name="Straight Connector 26">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7AB3EB8-C536-42EA-8036-061379618B4E}"/>
              </a:ext>
            </a:extLst>
          </p:cNvPr>
          <p:cNvSpPr>
            <a:spLocks noGrp="1"/>
          </p:cNvSpPr>
          <p:nvPr>
            <p:ph idx="1"/>
          </p:nvPr>
        </p:nvSpPr>
        <p:spPr>
          <a:xfrm>
            <a:off x="593610" y="2121763"/>
            <a:ext cx="3822192" cy="3773010"/>
          </a:xfrm>
        </p:spPr>
        <p:txBody>
          <a:bodyPr vert="horz" lIns="91440" tIns="45720" rIns="91440" bIns="45720" rtlCol="0" anchor="t">
            <a:normAutofit/>
          </a:bodyPr>
          <a:lstStyle/>
          <a:p>
            <a:r>
              <a:rPr lang="en-US" sz="1700">
                <a:solidFill>
                  <a:schemeClr val="bg1"/>
                </a:solidFill>
                <a:ea typeface="+mn-lt"/>
                <a:cs typeface="+mn-lt"/>
              </a:rPr>
              <a:t>Child: Raisedbutton.icon </a:t>
            </a:r>
            <a:r>
              <a:rPr lang="en-US" sz="1700" i="1">
                <a:solidFill>
                  <a:schemeClr val="bg1"/>
                </a:solidFill>
                <a:ea typeface="+mn-lt"/>
                <a:cs typeface="+mn-lt"/>
              </a:rPr>
              <a:t>(this means want an icon inside the button)</a:t>
            </a:r>
            <a:endParaRPr lang="en-US" sz="1700" i="1">
              <a:solidFill>
                <a:schemeClr val="bg1"/>
              </a:solidFill>
              <a:cs typeface="Calibri"/>
            </a:endParaRPr>
          </a:p>
          <a:p>
            <a:r>
              <a:rPr lang="en-US" sz="1700">
                <a:solidFill>
                  <a:schemeClr val="bg1"/>
                </a:solidFill>
                <a:cs typeface="Calibri"/>
              </a:rPr>
              <a:t>Same rules apply as earlier shown earlier</a:t>
            </a:r>
          </a:p>
          <a:p>
            <a:r>
              <a:rPr lang="en-US" sz="1700">
                <a:solidFill>
                  <a:schemeClr val="bg1"/>
                </a:solidFill>
                <a:cs typeface="Calibri"/>
              </a:rPr>
              <a:t>Or you can make the icon as a button shown in the bottom figure</a:t>
            </a:r>
          </a:p>
          <a:p>
            <a:pPr marL="0" indent="0">
              <a:buNone/>
            </a:pPr>
            <a:endParaRPr lang="en-US" sz="1700">
              <a:solidFill>
                <a:schemeClr val="bg1"/>
              </a:solidFill>
              <a:cs typeface="Calibri"/>
            </a:endParaRPr>
          </a:p>
          <a:p>
            <a:endParaRPr lang="en-US" sz="1700">
              <a:solidFill>
                <a:schemeClr val="bg1"/>
              </a:solidFill>
              <a:cs typeface="Calibri"/>
            </a:endParaRPr>
          </a:p>
          <a:p>
            <a:endParaRPr lang="en-US" sz="1700">
              <a:solidFill>
                <a:schemeClr val="bg1"/>
              </a:solidFill>
              <a:cs typeface="Calibri"/>
            </a:endParaRPr>
          </a:p>
          <a:p>
            <a:pPr marL="0" indent="0">
              <a:buNone/>
            </a:pPr>
            <a:endParaRPr lang="en-US" sz="1700">
              <a:solidFill>
                <a:schemeClr val="bg1"/>
              </a:solidFill>
              <a:cs typeface="Calibri"/>
            </a:endParaRPr>
          </a:p>
        </p:txBody>
      </p:sp>
      <p:pic>
        <p:nvPicPr>
          <p:cNvPr id="6" name="Picture 6" descr="Graphical user interface, text&#10;&#10;Description automatically generated">
            <a:extLst>
              <a:ext uri="{FF2B5EF4-FFF2-40B4-BE49-F238E27FC236}">
                <a16:creationId xmlns:a16="http://schemas.microsoft.com/office/drawing/2014/main" id="{9DA2414A-A481-4E6A-8527-394688BC4C82}"/>
              </a:ext>
            </a:extLst>
          </p:cNvPr>
          <p:cNvPicPr>
            <a:picLocks noChangeAspect="1"/>
          </p:cNvPicPr>
          <p:nvPr/>
        </p:nvPicPr>
        <p:blipFill>
          <a:blip r:embed="rId2"/>
          <a:stretch>
            <a:fillRect/>
          </a:stretch>
        </p:blipFill>
        <p:spPr>
          <a:xfrm>
            <a:off x="5476993" y="1087472"/>
            <a:ext cx="5842941" cy="2161871"/>
          </a:xfrm>
          <a:prstGeom prst="rect">
            <a:avLst/>
          </a:prstGeom>
        </p:spPr>
      </p:pic>
      <p:pic>
        <p:nvPicPr>
          <p:cNvPr id="8" name="Picture 8" descr="Text&#10;&#10;Description automatically generated">
            <a:extLst>
              <a:ext uri="{FF2B5EF4-FFF2-40B4-BE49-F238E27FC236}">
                <a16:creationId xmlns:a16="http://schemas.microsoft.com/office/drawing/2014/main" id="{4353B806-86CD-4CD3-9573-65E8C20F163B}"/>
              </a:ext>
            </a:extLst>
          </p:cNvPr>
          <p:cNvPicPr>
            <a:picLocks noChangeAspect="1"/>
          </p:cNvPicPr>
          <p:nvPr/>
        </p:nvPicPr>
        <p:blipFill>
          <a:blip r:embed="rId3"/>
          <a:stretch>
            <a:fillRect/>
          </a:stretch>
        </p:blipFill>
        <p:spPr>
          <a:xfrm>
            <a:off x="5505215" y="3722955"/>
            <a:ext cx="5805310" cy="2568275"/>
          </a:xfrm>
          <a:prstGeom prst="rect">
            <a:avLst/>
          </a:prstGeom>
        </p:spPr>
      </p:pic>
      <p:sp>
        <p:nvSpPr>
          <p:cNvPr id="13" name="TextBox 12">
            <a:extLst>
              <a:ext uri="{FF2B5EF4-FFF2-40B4-BE49-F238E27FC236}">
                <a16:creationId xmlns:a16="http://schemas.microsoft.com/office/drawing/2014/main" id="{E331AEBB-3F3E-411A-B03A-A779D66A731B}"/>
              </a:ext>
            </a:extLst>
          </p:cNvPr>
          <p:cNvSpPr txBox="1"/>
          <p:nvPr/>
        </p:nvSpPr>
        <p:spPr>
          <a:xfrm>
            <a:off x="5438775" y="3251553"/>
            <a:ext cx="57723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Making the icon appear in the button</a:t>
            </a:r>
          </a:p>
        </p:txBody>
      </p:sp>
      <p:sp>
        <p:nvSpPr>
          <p:cNvPr id="15" name="TextBox 14">
            <a:extLst>
              <a:ext uri="{FF2B5EF4-FFF2-40B4-BE49-F238E27FC236}">
                <a16:creationId xmlns:a16="http://schemas.microsoft.com/office/drawing/2014/main" id="{3AFA9564-FA69-46CE-BB9E-39388FF1A0FB}"/>
              </a:ext>
            </a:extLst>
          </p:cNvPr>
          <p:cNvSpPr txBox="1"/>
          <p:nvPr/>
        </p:nvSpPr>
        <p:spPr>
          <a:xfrm>
            <a:off x="5505215" y="6291230"/>
            <a:ext cx="34858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a:solidFill>
                  <a:schemeClr val="bg1"/>
                </a:solidFill>
                <a:cs typeface="Calibri"/>
              </a:defRPr>
            </a:lvl1pPr>
          </a:lstStyle>
          <a:p>
            <a:r>
              <a:rPr lang="en-US"/>
              <a:t>You can have an Icon Button</a:t>
            </a:r>
          </a:p>
        </p:txBody>
      </p:sp>
    </p:spTree>
    <p:extLst>
      <p:ext uri="{BB962C8B-B14F-4D97-AF65-F5344CB8AC3E}">
        <p14:creationId xmlns:p14="http://schemas.microsoft.com/office/powerpoint/2010/main" val="2682137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66DFC-81B0-4052-80E7-30664BE4ECAF}"/>
              </a:ext>
            </a:extLst>
          </p:cNvPr>
          <p:cNvSpPr>
            <a:spLocks noGrp="1"/>
          </p:cNvSpPr>
          <p:nvPr>
            <p:ph type="title"/>
          </p:nvPr>
        </p:nvSpPr>
        <p:spPr>
          <a:xfrm>
            <a:off x="649224" y="629266"/>
            <a:ext cx="5102351" cy="1676603"/>
          </a:xfrm>
        </p:spPr>
        <p:txBody>
          <a:bodyPr vert="horz" lIns="91440" tIns="45720" rIns="91440" bIns="45720" rtlCol="0" anchor="ctr">
            <a:normAutofit/>
          </a:bodyPr>
          <a:lstStyle/>
          <a:p>
            <a:r>
              <a:rPr lang="en-US" sz="4400" b="1">
                <a:solidFill>
                  <a:schemeClr val="bg1"/>
                </a:solidFill>
              </a:rPr>
              <a:t>Container</a:t>
            </a:r>
            <a:r>
              <a:rPr lang="en-US" sz="4400">
                <a:solidFill>
                  <a:schemeClr val="bg1"/>
                </a:solidFill>
              </a:rPr>
              <a:t> </a:t>
            </a:r>
            <a:endParaRPr lang="en-US" sz="4400"/>
          </a:p>
        </p:txBody>
      </p:sp>
      <p:sp>
        <p:nvSpPr>
          <p:cNvPr id="3" name="Content Placeholder 2">
            <a:extLst>
              <a:ext uri="{FF2B5EF4-FFF2-40B4-BE49-F238E27FC236}">
                <a16:creationId xmlns:a16="http://schemas.microsoft.com/office/drawing/2014/main" id="{67AB3EB8-C536-42EA-8036-061379618B4E}"/>
              </a:ext>
            </a:extLst>
          </p:cNvPr>
          <p:cNvSpPr>
            <a:spLocks noGrp="1"/>
          </p:cNvSpPr>
          <p:nvPr>
            <p:ph type="body" sz="half" idx="2"/>
          </p:nvPr>
        </p:nvSpPr>
        <p:spPr>
          <a:xfrm>
            <a:off x="649224" y="2438400"/>
            <a:ext cx="5102351" cy="3785419"/>
          </a:xfrm>
        </p:spPr>
        <p:txBody>
          <a:bodyPr vert="horz" lIns="91440" tIns="45720" rIns="91440" bIns="45720" rtlCol="0" anchor="t">
            <a:normAutofit/>
          </a:bodyPr>
          <a:lstStyle/>
          <a:p>
            <a:pPr indent="-228600">
              <a:buFont typeface="Arial" panose="020B0604020202020204" pitchFamily="34" charset="0"/>
              <a:buChar char="•"/>
            </a:pPr>
            <a:r>
              <a:rPr lang="en-US" sz="1800">
                <a:solidFill>
                  <a:schemeClr val="bg1"/>
                </a:solidFill>
              </a:rPr>
              <a:t>Container widget: it helps contain all of the widgets and it comes with properties like padding, margin and color</a:t>
            </a:r>
            <a:endParaRPr lang="en-US" sz="1800">
              <a:solidFill>
                <a:schemeClr val="bg1"/>
              </a:solidFill>
              <a:cs typeface="Calibri"/>
            </a:endParaRPr>
          </a:p>
          <a:p>
            <a:pPr marL="0" marR="0" indent="-228600">
              <a:spcBef>
                <a:spcPts val="0"/>
              </a:spcBef>
              <a:spcAft>
                <a:spcPts val="0"/>
              </a:spcAft>
              <a:buFont typeface="Arial" panose="020B0604020202020204" pitchFamily="34" charset="0"/>
              <a:buChar char="•"/>
            </a:pPr>
            <a:r>
              <a:rPr lang="en-US" sz="1800">
                <a:solidFill>
                  <a:schemeClr val="bg1"/>
                </a:solidFill>
              </a:rPr>
              <a:t>Body: Container (container for the widgets</a:t>
            </a:r>
            <a:endParaRPr lang="en-US" sz="1800">
              <a:solidFill>
                <a:schemeClr val="bg1"/>
              </a:solidFill>
              <a:cs typeface="Calibri"/>
            </a:endParaRPr>
          </a:p>
          <a:p>
            <a:pPr indent="-228600">
              <a:spcBef>
                <a:spcPts val="0"/>
              </a:spcBef>
              <a:buFont typeface="Arial" panose="020B0604020202020204" pitchFamily="34" charset="0"/>
              <a:buChar char="•"/>
            </a:pPr>
            <a:r>
              <a:rPr lang="en-US" sz="1800">
                <a:solidFill>
                  <a:schemeClr val="bg1"/>
                </a:solidFill>
              </a:rPr>
              <a:t>Color: Color. grey[400] (this is the color of the container) </a:t>
            </a:r>
            <a:endParaRPr lang="en-US" sz="1800">
              <a:solidFill>
                <a:schemeClr val="bg1"/>
              </a:solidFill>
              <a:cs typeface="Calibri"/>
            </a:endParaRPr>
          </a:p>
          <a:p>
            <a:endParaRPr lang="en-US" sz="2000"/>
          </a:p>
          <a:p>
            <a:pPr indent="-228600">
              <a:buFont typeface="Arial" panose="020B0604020202020204" pitchFamily="34" charset="0"/>
              <a:buChar char="•"/>
            </a:pPr>
            <a:endParaRPr lang="en-US" sz="2000"/>
          </a:p>
          <a:p>
            <a:pPr indent="-228600">
              <a:buFont typeface="Arial" panose="020B0604020202020204" pitchFamily="34" charset="0"/>
              <a:buChar char="•"/>
            </a:pPr>
            <a:endParaRPr lang="en-US" sz="2000"/>
          </a:p>
          <a:p>
            <a:pPr marL="0" indent="-228600">
              <a:buFont typeface="Arial" panose="020B0604020202020204" pitchFamily="34" charset="0"/>
              <a:buChar char="•"/>
            </a:pPr>
            <a:endParaRPr lang="en-US" sz="2000"/>
          </a:p>
          <a:p>
            <a:pPr indent="-228600">
              <a:buFont typeface="Arial" panose="020B0604020202020204" pitchFamily="34" charset="0"/>
              <a:buChar char="•"/>
            </a:pPr>
            <a:endParaRPr lang="en-US" sz="2000">
              <a:cs typeface="Calibri" panose="020F0502020204030204"/>
            </a:endParaRPr>
          </a:p>
        </p:txBody>
      </p:sp>
      <p:sp>
        <p:nvSpPr>
          <p:cNvPr id="18" name="Rectangle 16">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34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Text&#10;&#10;Description automatically generated">
            <a:extLst>
              <a:ext uri="{FF2B5EF4-FFF2-40B4-BE49-F238E27FC236}">
                <a16:creationId xmlns:a16="http://schemas.microsoft.com/office/drawing/2014/main" id="{704BDC34-0501-4B49-971E-1D752EA2EDB6}"/>
              </a:ext>
            </a:extLst>
          </p:cNvPr>
          <p:cNvPicPr>
            <a:picLocks noChangeAspect="1"/>
          </p:cNvPicPr>
          <p:nvPr/>
        </p:nvPicPr>
        <p:blipFill>
          <a:blip r:embed="rId3"/>
          <a:stretch>
            <a:fillRect/>
          </a:stretch>
        </p:blipFill>
        <p:spPr>
          <a:xfrm>
            <a:off x="7059168" y="746837"/>
            <a:ext cx="4206240" cy="2218792"/>
          </a:xfrm>
          <a:prstGeom prst="rect">
            <a:avLst/>
          </a:prstGeom>
        </p:spPr>
      </p:pic>
      <p:sp>
        <p:nvSpPr>
          <p:cNvPr id="21"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6ADEA507-1950-474D-BC3C-1C8537F74C03}"/>
              </a:ext>
            </a:extLst>
          </p:cNvPr>
          <p:cNvPicPr>
            <a:picLocks noChangeAspect="1"/>
          </p:cNvPicPr>
          <p:nvPr/>
        </p:nvPicPr>
        <p:blipFill>
          <a:blip r:embed="rId4"/>
          <a:stretch>
            <a:fillRect/>
          </a:stretch>
        </p:blipFill>
        <p:spPr>
          <a:xfrm>
            <a:off x="7059168" y="3957523"/>
            <a:ext cx="4206240" cy="1850745"/>
          </a:xfrm>
          <a:prstGeom prst="rect">
            <a:avLst/>
          </a:prstGeom>
          <a:effectLst/>
        </p:spPr>
      </p:pic>
      <p:sp>
        <p:nvSpPr>
          <p:cNvPr id="6" name="TextBox 5">
            <a:extLst>
              <a:ext uri="{FF2B5EF4-FFF2-40B4-BE49-F238E27FC236}">
                <a16:creationId xmlns:a16="http://schemas.microsoft.com/office/drawing/2014/main" id="{CD1C0144-332F-474E-B08C-5B78B88F1F46}"/>
              </a:ext>
            </a:extLst>
          </p:cNvPr>
          <p:cNvSpPr txBox="1"/>
          <p:nvPr/>
        </p:nvSpPr>
        <p:spPr>
          <a:xfrm>
            <a:off x="7059168" y="5623194"/>
            <a:ext cx="4206240" cy="185074"/>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800">
                <a:solidFill>
                  <a:srgbClr val="FFFFFF"/>
                </a:solidFill>
              </a:rPr>
              <a:t>This makes the container grey , which is represented by the whole rectangle</a:t>
            </a:r>
          </a:p>
        </p:txBody>
      </p:sp>
      <p:sp>
        <p:nvSpPr>
          <p:cNvPr id="22" name="TextBox 21">
            <a:extLst>
              <a:ext uri="{FF2B5EF4-FFF2-40B4-BE49-F238E27FC236}">
                <a16:creationId xmlns:a16="http://schemas.microsoft.com/office/drawing/2014/main" id="{A0C4411E-658D-4A42-842A-E212434EB10B}"/>
              </a:ext>
            </a:extLst>
          </p:cNvPr>
          <p:cNvSpPr txBox="1"/>
          <p:nvPr/>
        </p:nvSpPr>
        <p:spPr>
          <a:xfrm>
            <a:off x="7050024" y="2780555"/>
            <a:ext cx="4206240" cy="185074"/>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800">
                <a:solidFill>
                  <a:srgbClr val="FFFFFF"/>
                </a:solidFill>
                <a:cs typeface="Calibri"/>
              </a:rPr>
              <a:t>The container is only confined to the child widget text  “hello”</a:t>
            </a:r>
          </a:p>
        </p:txBody>
      </p:sp>
      <p:sp>
        <p:nvSpPr>
          <p:cNvPr id="11" name="TextBox 10">
            <a:extLst>
              <a:ext uri="{FF2B5EF4-FFF2-40B4-BE49-F238E27FC236}">
                <a16:creationId xmlns:a16="http://schemas.microsoft.com/office/drawing/2014/main" id="{993D46E8-1028-4B94-B388-24725553A281}"/>
              </a:ext>
            </a:extLst>
          </p:cNvPr>
          <p:cNvSpPr txBox="1"/>
          <p:nvPr/>
        </p:nvSpPr>
        <p:spPr>
          <a:xfrm>
            <a:off x="9324045" y="6534967"/>
            <a:ext cx="2743199" cy="276999"/>
          </a:xfrm>
          <a:prstGeom prst="rect">
            <a:avLst/>
          </a:prstGeom>
          <a:noFill/>
        </p:spPr>
        <p:txBody>
          <a:bodyPr wrap="square">
            <a:spAutoFit/>
          </a:bodyPr>
          <a:lstStyle/>
          <a:p>
            <a:pPr algn="r"/>
            <a:fld id="{5AE21098-8FEA-4B2C-8BC0-0FD8EF99B6BC}" type="slidenum">
              <a:rPr lang="en-CA" sz="1200" kern="1200" smtClean="0">
                <a:solidFill>
                  <a:schemeClr val="tx1">
                    <a:tint val="75000"/>
                  </a:schemeClr>
                </a:solidFill>
                <a:latin typeface="+mn-lt"/>
                <a:ea typeface="+mn-ea"/>
                <a:cs typeface="+mn-cs"/>
              </a:rPr>
              <a:pPr algn="r"/>
              <a:t>17</a:t>
            </a:fld>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517830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66DFC-81B0-4052-80E7-30664BE4ECAF}"/>
              </a:ext>
            </a:extLst>
          </p:cNvPr>
          <p:cNvSpPr>
            <a:spLocks noGrp="1"/>
          </p:cNvSpPr>
          <p:nvPr>
            <p:ph type="title"/>
          </p:nvPr>
        </p:nvSpPr>
        <p:spPr>
          <a:xfrm>
            <a:off x="648928" y="338328"/>
            <a:ext cx="3685032" cy="1608328"/>
          </a:xfrm>
        </p:spPr>
        <p:txBody>
          <a:bodyPr vert="horz" lIns="91440" tIns="45720" rIns="91440" bIns="45720" rtlCol="0" anchor="ctr">
            <a:normAutofit/>
          </a:bodyPr>
          <a:lstStyle/>
          <a:p>
            <a:r>
              <a:rPr lang="en-US" sz="3600" b="1">
                <a:solidFill>
                  <a:schemeClr val="bg1"/>
                </a:solidFill>
              </a:rPr>
              <a:t>Padding</a:t>
            </a:r>
          </a:p>
        </p:txBody>
      </p:sp>
      <p:sp>
        <p:nvSpPr>
          <p:cNvPr id="3" name="Content Placeholder 2">
            <a:extLst>
              <a:ext uri="{FF2B5EF4-FFF2-40B4-BE49-F238E27FC236}">
                <a16:creationId xmlns:a16="http://schemas.microsoft.com/office/drawing/2014/main" id="{67AB3EB8-C536-42EA-8036-061379618B4E}"/>
              </a:ext>
            </a:extLst>
          </p:cNvPr>
          <p:cNvSpPr>
            <a:spLocks noGrp="1"/>
          </p:cNvSpPr>
          <p:nvPr>
            <p:ph type="body" sz="half" idx="2"/>
          </p:nvPr>
        </p:nvSpPr>
        <p:spPr>
          <a:xfrm>
            <a:off x="4901622" y="1001856"/>
            <a:ext cx="6675627" cy="1605083"/>
          </a:xfrm>
        </p:spPr>
        <p:txBody>
          <a:bodyPr vert="horz" lIns="91440" tIns="45720" rIns="91440" bIns="45720" rtlCol="0" anchor="ctr">
            <a:normAutofit/>
          </a:bodyPr>
          <a:lstStyle/>
          <a:p>
            <a:pPr marL="285750" indent="-228600">
              <a:buFont typeface="Arial" panose="020B0604020202020204" pitchFamily="34" charset="0"/>
              <a:buChar char="•"/>
            </a:pPr>
            <a:r>
              <a:rPr lang="en-US" sz="1900">
                <a:solidFill>
                  <a:schemeClr val="bg1"/>
                </a:solidFill>
              </a:rPr>
              <a:t>Can be used to change the container to whatever shape and size </a:t>
            </a:r>
          </a:p>
          <a:p>
            <a:pPr marL="285750" indent="-228600">
              <a:buFont typeface="Arial" panose="020B0604020202020204" pitchFamily="34" charset="0"/>
              <a:buChar char="•"/>
            </a:pPr>
            <a:r>
              <a:rPr lang="en-US" sz="1900" b="1">
                <a:solidFill>
                  <a:schemeClr val="bg1"/>
                </a:solidFill>
              </a:rPr>
              <a:t>Function: </a:t>
            </a:r>
            <a:r>
              <a:rPr lang="en-US" sz="1900" err="1">
                <a:solidFill>
                  <a:schemeClr val="bg1"/>
                </a:solidFill>
              </a:rPr>
              <a:t>Edgeinsets</a:t>
            </a:r>
            <a:r>
              <a:rPr lang="en-US" sz="1900">
                <a:solidFill>
                  <a:schemeClr val="bg1"/>
                </a:solidFill>
              </a:rPr>
              <a:t>()</a:t>
            </a:r>
          </a:p>
          <a:p>
            <a:pPr marL="742950" lvl="1" indent="-228600">
              <a:buFont typeface="Arial" panose="020B0604020202020204" pitchFamily="34" charset="0"/>
              <a:buChar char="•"/>
            </a:pPr>
            <a:r>
              <a:rPr lang="en-US" sz="1900">
                <a:solidFill>
                  <a:schemeClr val="bg1"/>
                </a:solidFill>
              </a:rPr>
              <a:t> this is how you control padding and margin inside flutter</a:t>
            </a:r>
          </a:p>
          <a:p>
            <a:pPr indent="-228600">
              <a:buFont typeface="Arial" panose="020B0604020202020204" pitchFamily="34" charset="0"/>
              <a:buChar char="•"/>
            </a:pPr>
            <a:endParaRPr lang="en-US" sz="1900"/>
          </a:p>
          <a:p>
            <a:pPr indent="-228600">
              <a:buFont typeface="Arial" panose="020B0604020202020204" pitchFamily="34" charset="0"/>
              <a:buChar char="•"/>
            </a:pPr>
            <a:endParaRPr lang="en-US" sz="1900"/>
          </a:p>
          <a:p>
            <a:pPr marL="0" indent="-228600">
              <a:buFont typeface="Arial" panose="020B0604020202020204" pitchFamily="34" charset="0"/>
              <a:buChar char="•"/>
            </a:pPr>
            <a:endParaRPr lang="en-US" sz="1900"/>
          </a:p>
        </p:txBody>
      </p:sp>
      <p:sp>
        <p:nvSpPr>
          <p:cNvPr id="1029" name="Rectangle 71">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0"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a:extLst>
              <a:ext uri="{FF2B5EF4-FFF2-40B4-BE49-F238E27FC236}">
                <a16:creationId xmlns:a16="http://schemas.microsoft.com/office/drawing/2014/main" id="{04BEA734-8B49-46C1-9FA7-889B017504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2502" y="2914670"/>
            <a:ext cx="4974336" cy="2947293"/>
          </a:xfrm>
          <a:prstGeom prst="rect">
            <a:avLst/>
          </a:prstGeom>
          <a:noFill/>
          <a:extLst>
            <a:ext uri="{909E8E84-426E-40DD-AFC4-6F175D3DCCD1}">
              <a14:hiddenFill xmlns:a14="http://schemas.microsoft.com/office/drawing/2010/main">
                <a:solidFill>
                  <a:srgbClr val="FFFFFF"/>
                </a:solidFill>
              </a14:hiddenFill>
            </a:ext>
          </a:extLst>
        </p:spPr>
      </p:pic>
      <p:sp>
        <p:nvSpPr>
          <p:cNvPr id="1031"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EF5E2A2-EEE9-4845-8E50-B68F44788BB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76484" y="3020374"/>
            <a:ext cx="4974336" cy="27358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0BDB26E-C63F-4955-9D11-647A2CF79E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0490" y="6467426"/>
            <a:ext cx="314369" cy="352474"/>
          </a:xfrm>
          <a:prstGeom prst="rect">
            <a:avLst/>
          </a:prstGeom>
        </p:spPr>
      </p:pic>
      <p:sp>
        <p:nvSpPr>
          <p:cNvPr id="10" name="TextBox 9">
            <a:extLst>
              <a:ext uri="{FF2B5EF4-FFF2-40B4-BE49-F238E27FC236}">
                <a16:creationId xmlns:a16="http://schemas.microsoft.com/office/drawing/2014/main" id="{E899A0C1-A58C-47B8-9E04-947CAF114DEF}"/>
              </a:ext>
            </a:extLst>
          </p:cNvPr>
          <p:cNvSpPr txBox="1"/>
          <p:nvPr/>
        </p:nvSpPr>
        <p:spPr>
          <a:xfrm>
            <a:off x="9324045" y="6534967"/>
            <a:ext cx="2743199" cy="276999"/>
          </a:xfrm>
          <a:prstGeom prst="rect">
            <a:avLst/>
          </a:prstGeom>
          <a:noFill/>
        </p:spPr>
        <p:txBody>
          <a:bodyPr wrap="square">
            <a:spAutoFit/>
          </a:bodyPr>
          <a:lstStyle/>
          <a:p>
            <a:pPr algn="r">
              <a:spcAft>
                <a:spcPts val="600"/>
              </a:spcAft>
            </a:pPr>
            <a:fld id="{5AE21098-8FEA-4B2C-8BC0-0FD8EF99B6BC}" type="slidenum">
              <a:rPr lang="en-CA" sz="1200" kern="1200" smtClean="0">
                <a:solidFill>
                  <a:schemeClr val="tx1">
                    <a:tint val="75000"/>
                  </a:schemeClr>
                </a:solidFill>
                <a:latin typeface="+mn-lt"/>
                <a:ea typeface="+mn-ea"/>
                <a:cs typeface="+mn-cs"/>
              </a:rPr>
              <a:pPr algn="r">
                <a:spcAft>
                  <a:spcPts val="600"/>
                </a:spcAft>
              </a:pPr>
              <a:t>18</a:t>
            </a:fld>
            <a:endParaRPr lang="en-US" sz="1200" kern="1200">
              <a:solidFill>
                <a:schemeClr val="tx1">
                  <a:tint val="75000"/>
                </a:schemeClr>
              </a:solidFill>
              <a:latin typeface="+mn-lt"/>
              <a:ea typeface="+mn-ea"/>
              <a:cs typeface="+mn-cs"/>
            </a:endParaRPr>
          </a:p>
        </p:txBody>
      </p:sp>
      <p:sp>
        <p:nvSpPr>
          <p:cNvPr id="17" name="TextBox 16">
            <a:extLst>
              <a:ext uri="{FF2B5EF4-FFF2-40B4-BE49-F238E27FC236}">
                <a16:creationId xmlns:a16="http://schemas.microsoft.com/office/drawing/2014/main" id="{63D0E0CD-7470-43A5-B777-E7AE765BCD7D}"/>
              </a:ext>
            </a:extLst>
          </p:cNvPr>
          <p:cNvSpPr txBox="1"/>
          <p:nvPr/>
        </p:nvSpPr>
        <p:spPr>
          <a:xfrm>
            <a:off x="1856757" y="5836862"/>
            <a:ext cx="2543182" cy="307777"/>
          </a:xfrm>
          <a:prstGeom prst="rect">
            <a:avLst/>
          </a:prstGeom>
          <a:noFill/>
        </p:spPr>
        <p:txBody>
          <a:bodyPr wrap="square">
            <a:spAutoFit/>
          </a:bodyPr>
          <a:lstStyle/>
          <a:p>
            <a:pPr marL="0" marR="0" lvl="0" indent="0" algn="l" defTabSz="914400" rtl="0" eaLnBrk="0" fontAlgn="base" latinLnBrk="0" hangingPunct="0">
              <a:spcBef>
                <a:spcPct val="0"/>
              </a:spcBef>
              <a:spcAft>
                <a:spcPts val="600"/>
              </a:spcAft>
              <a:buClrTx/>
              <a:buSzTx/>
              <a:buFontTx/>
              <a:buNone/>
              <a:tabLst/>
            </a:pPr>
            <a:r>
              <a:rPr lang="en-US" altLang="en-US" sz="1400">
                <a:latin typeface="Calibri" panose="020F0502020204030204" pitchFamily="34" charset="0"/>
              </a:rPr>
              <a:t>Margin: is around the container</a:t>
            </a:r>
          </a:p>
        </p:txBody>
      </p:sp>
      <p:sp>
        <p:nvSpPr>
          <p:cNvPr id="20" name="TextBox 19">
            <a:extLst>
              <a:ext uri="{FF2B5EF4-FFF2-40B4-BE49-F238E27FC236}">
                <a16:creationId xmlns:a16="http://schemas.microsoft.com/office/drawing/2014/main" id="{1F90BCFA-5203-40B0-BFE5-6D6540909749}"/>
              </a:ext>
            </a:extLst>
          </p:cNvPr>
          <p:cNvSpPr txBox="1"/>
          <p:nvPr/>
        </p:nvSpPr>
        <p:spPr>
          <a:xfrm>
            <a:off x="6576484" y="5764119"/>
            <a:ext cx="4733715" cy="523220"/>
          </a:xfrm>
          <a:prstGeom prst="rect">
            <a:avLst/>
          </a:prstGeom>
          <a:noFill/>
        </p:spPr>
        <p:txBody>
          <a:bodyPr wrap="square">
            <a:spAutoFit/>
          </a:bodyPr>
          <a:lstStyle/>
          <a:p>
            <a:pPr>
              <a:spcAft>
                <a:spcPts val="600"/>
              </a:spcAft>
            </a:pPr>
            <a:r>
              <a:rPr lang="en-US" sz="1400">
                <a:effectLst/>
                <a:latin typeface="Calibri" panose="020F0502020204030204" pitchFamily="34" charset="0"/>
              </a:rPr>
              <a:t>Padding : </a:t>
            </a:r>
            <a:r>
              <a:rPr lang="en-US" sz="1400" err="1">
                <a:effectLst/>
                <a:latin typeface="Calibri" panose="020F0502020204030204" pitchFamily="34" charset="0"/>
              </a:rPr>
              <a:t>EdgeInset.all</a:t>
            </a:r>
            <a:r>
              <a:rPr lang="en-US" sz="1400">
                <a:effectLst/>
                <a:latin typeface="Calibri" panose="020F0502020204030204" pitchFamily="34" charset="0"/>
              </a:rPr>
              <a:t>(20) will add 20 pixels of padding around all edges</a:t>
            </a:r>
            <a:endParaRPr lang="en-US" sz="1400"/>
          </a:p>
        </p:txBody>
      </p:sp>
    </p:spTree>
    <p:extLst>
      <p:ext uri="{BB962C8B-B14F-4D97-AF65-F5344CB8AC3E}">
        <p14:creationId xmlns:p14="http://schemas.microsoft.com/office/powerpoint/2010/main" val="2216949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66DFC-81B0-4052-80E7-30664BE4ECAF}"/>
              </a:ext>
            </a:extLst>
          </p:cNvPr>
          <p:cNvSpPr>
            <a:spLocks noGrp="1"/>
          </p:cNvSpPr>
          <p:nvPr>
            <p:ph type="title"/>
          </p:nvPr>
        </p:nvSpPr>
        <p:spPr>
          <a:xfrm>
            <a:off x="594360" y="640263"/>
            <a:ext cx="3822192" cy="1344975"/>
          </a:xfrm>
        </p:spPr>
        <p:txBody>
          <a:bodyPr>
            <a:normAutofit/>
          </a:bodyPr>
          <a:lstStyle/>
          <a:p>
            <a:r>
              <a:rPr lang="en-US" sz="3600" b="1">
                <a:solidFill>
                  <a:schemeClr val="bg1"/>
                </a:solidFill>
                <a:cs typeface="Calibri Light"/>
              </a:rPr>
              <a:t>Rows</a:t>
            </a:r>
          </a:p>
        </p:txBody>
      </p:sp>
      <p:cxnSp>
        <p:nvCxnSpPr>
          <p:cNvPr id="27" name="Straight Connector 26">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7AB3EB8-C536-42EA-8036-061379618B4E}"/>
              </a:ext>
            </a:extLst>
          </p:cNvPr>
          <p:cNvSpPr>
            <a:spLocks noGrp="1"/>
          </p:cNvSpPr>
          <p:nvPr>
            <p:ph idx="1"/>
          </p:nvPr>
        </p:nvSpPr>
        <p:spPr>
          <a:xfrm>
            <a:off x="593610" y="2121763"/>
            <a:ext cx="3822192" cy="3773010"/>
          </a:xfrm>
        </p:spPr>
        <p:txBody>
          <a:bodyPr vert="horz" lIns="91440" tIns="45720" rIns="91440" bIns="45720" rtlCol="0" anchor="t">
            <a:normAutofit/>
          </a:bodyPr>
          <a:lstStyle/>
          <a:p>
            <a:r>
              <a:rPr lang="en-US" sz="1700">
                <a:solidFill>
                  <a:schemeClr val="bg1"/>
                </a:solidFill>
                <a:cs typeface="Calibri"/>
              </a:rPr>
              <a:t>Within your children widget you can have multiple different rows</a:t>
            </a:r>
          </a:p>
          <a:p>
            <a:r>
              <a:rPr lang="en-US" sz="1700">
                <a:solidFill>
                  <a:schemeClr val="bg1"/>
                </a:solidFill>
                <a:cs typeface="Calibri"/>
              </a:rPr>
              <a:t>Main axis</a:t>
            </a:r>
          </a:p>
          <a:p>
            <a:pPr lvl="1"/>
            <a:r>
              <a:rPr lang="en-US" sz="1300">
                <a:solidFill>
                  <a:schemeClr val="bg1"/>
                </a:solidFill>
                <a:cs typeface="Calibri"/>
              </a:rPr>
              <a:t>Allows for a horizontal shift</a:t>
            </a:r>
          </a:p>
          <a:p>
            <a:pPr lvl="1"/>
            <a:r>
              <a:rPr lang="en-US" sz="1300">
                <a:solidFill>
                  <a:schemeClr val="bg1"/>
                </a:solidFill>
                <a:cs typeface="Calibri"/>
              </a:rPr>
              <a:t>Function : </a:t>
            </a:r>
            <a:r>
              <a:rPr lang="en-US" sz="1300" err="1">
                <a:solidFill>
                  <a:schemeClr val="bg1"/>
                </a:solidFill>
                <a:cs typeface="Calibri"/>
              </a:rPr>
              <a:t>MainAxisAlignement</a:t>
            </a:r>
            <a:r>
              <a:rPr lang="en-US" sz="1300">
                <a:solidFill>
                  <a:schemeClr val="bg1"/>
                </a:solidFill>
                <a:cs typeface="Calibri"/>
              </a:rPr>
              <a:t>.()</a:t>
            </a:r>
          </a:p>
          <a:p>
            <a:endParaRPr lang="en-US" sz="1700">
              <a:solidFill>
                <a:schemeClr val="bg1"/>
              </a:solidFill>
              <a:cs typeface="Calibri"/>
            </a:endParaRPr>
          </a:p>
          <a:p>
            <a:r>
              <a:rPr lang="en-US" sz="1700">
                <a:solidFill>
                  <a:schemeClr val="bg1"/>
                </a:solidFill>
                <a:cs typeface="Calibri"/>
              </a:rPr>
              <a:t>Cross Axis</a:t>
            </a:r>
          </a:p>
          <a:p>
            <a:pPr lvl="1"/>
            <a:r>
              <a:rPr lang="en-US" sz="1300">
                <a:solidFill>
                  <a:schemeClr val="bg1"/>
                </a:solidFill>
                <a:cs typeface="Calibri"/>
              </a:rPr>
              <a:t>Allows for a vertical shift</a:t>
            </a:r>
          </a:p>
          <a:p>
            <a:pPr lvl="1"/>
            <a:r>
              <a:rPr lang="en-US" sz="1300">
                <a:solidFill>
                  <a:schemeClr val="bg1"/>
                </a:solidFill>
                <a:cs typeface="Calibri"/>
              </a:rPr>
              <a:t>Function: </a:t>
            </a:r>
            <a:r>
              <a:rPr lang="en-US" sz="1300" err="1">
                <a:solidFill>
                  <a:schemeClr val="bg1"/>
                </a:solidFill>
                <a:cs typeface="Calibri"/>
              </a:rPr>
              <a:t>CrossAxisAlignment</a:t>
            </a:r>
            <a:r>
              <a:rPr lang="en-US" sz="1300">
                <a:solidFill>
                  <a:schemeClr val="bg1"/>
                </a:solidFill>
                <a:cs typeface="Calibri"/>
              </a:rPr>
              <a:t>.()</a:t>
            </a:r>
          </a:p>
          <a:p>
            <a:pPr marL="0" indent="0">
              <a:buNone/>
            </a:pPr>
            <a:endParaRPr lang="en-US" sz="1700">
              <a:solidFill>
                <a:schemeClr val="bg1"/>
              </a:solidFill>
              <a:cs typeface="Calibri"/>
            </a:endParaRPr>
          </a:p>
        </p:txBody>
      </p:sp>
      <p:pic>
        <p:nvPicPr>
          <p:cNvPr id="4" name="Picture 3">
            <a:extLst>
              <a:ext uri="{FF2B5EF4-FFF2-40B4-BE49-F238E27FC236}">
                <a16:creationId xmlns:a16="http://schemas.microsoft.com/office/drawing/2014/main" id="{C1B67DB3-BF25-4812-8574-36F0530A2594}"/>
              </a:ext>
            </a:extLst>
          </p:cNvPr>
          <p:cNvPicPr>
            <a:picLocks noChangeAspect="1"/>
          </p:cNvPicPr>
          <p:nvPr/>
        </p:nvPicPr>
        <p:blipFill>
          <a:blip r:embed="rId2"/>
          <a:stretch>
            <a:fillRect/>
          </a:stretch>
        </p:blipFill>
        <p:spPr>
          <a:xfrm>
            <a:off x="5225581" y="2121763"/>
            <a:ext cx="6057541" cy="3366073"/>
          </a:xfrm>
          <a:prstGeom prst="rect">
            <a:avLst/>
          </a:prstGeom>
        </p:spPr>
      </p:pic>
    </p:spTree>
    <p:extLst>
      <p:ext uri="{BB962C8B-B14F-4D97-AF65-F5344CB8AC3E}">
        <p14:creationId xmlns:p14="http://schemas.microsoft.com/office/powerpoint/2010/main" val="3788105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22DF7-F805-450D-AC18-3A16F559A6DE}"/>
              </a:ext>
            </a:extLst>
          </p:cNvPr>
          <p:cNvSpPr/>
          <p:nvPr/>
        </p:nvSpPr>
        <p:spPr>
          <a:xfrm>
            <a:off x="-1" y="-100585"/>
            <a:ext cx="5093208" cy="704871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endParaRPr>
          </a:p>
        </p:txBody>
      </p:sp>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36F6D-75FC-4D42-A26B-05941E795D85}"/>
              </a:ext>
            </a:extLst>
          </p:cNvPr>
          <p:cNvSpPr>
            <a:spLocks noGrp="1"/>
          </p:cNvSpPr>
          <p:nvPr>
            <p:ph type="title" idx="4294967295"/>
          </p:nvPr>
        </p:nvSpPr>
        <p:spPr>
          <a:xfrm>
            <a:off x="0" y="620713"/>
            <a:ext cx="3806825" cy="5503862"/>
          </a:xfrm>
        </p:spPr>
        <p:txBody>
          <a:bodyPr vert="horz" lIns="91440" tIns="45720" rIns="91440" bIns="45720" rtlCol="0" anchor="ctr">
            <a:normAutofit/>
          </a:bodyPr>
          <a:lstStyle/>
          <a:p>
            <a:r>
              <a:rPr lang="en-US" sz="6000" b="1" kern="1200">
                <a:solidFill>
                  <a:schemeClr val="bg1"/>
                </a:solidFill>
                <a:latin typeface="Garamond" panose="02020404030301010803" pitchFamily="18" charset="0"/>
                <a:ea typeface="Verdana" panose="020B0604030504040204" pitchFamily="34" charset="0"/>
                <a:cs typeface="Tahoma" panose="020B0604030504040204" pitchFamily="34" charset="0"/>
              </a:rPr>
              <a:t>Agenda</a:t>
            </a:r>
          </a:p>
        </p:txBody>
      </p:sp>
      <p:graphicFrame>
        <p:nvGraphicFramePr>
          <p:cNvPr id="5" name="Content Placeholder 2">
            <a:extLst>
              <a:ext uri="{FF2B5EF4-FFF2-40B4-BE49-F238E27FC236}">
                <a16:creationId xmlns:a16="http://schemas.microsoft.com/office/drawing/2014/main" id="{CEED65E9-4C96-4569-91CA-6268221762E5}"/>
              </a:ext>
            </a:extLst>
          </p:cNvPr>
          <p:cNvGraphicFramePr>
            <a:graphicFrameLocks noGrp="1"/>
          </p:cNvGraphicFramePr>
          <p:nvPr>
            <p:ph idx="4294967295"/>
            <p:extLst>
              <p:ext uri="{D42A27DB-BD31-4B8C-83A1-F6EECF244321}">
                <p14:modId xmlns:p14="http://schemas.microsoft.com/office/powerpoint/2010/main" val="338352298"/>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Logo&#10;&#10;Description automatically generated">
            <a:extLst>
              <a:ext uri="{FF2B5EF4-FFF2-40B4-BE49-F238E27FC236}">
                <a16:creationId xmlns:a16="http://schemas.microsoft.com/office/drawing/2014/main" id="{814DBFAC-1097-4369-8867-C6A166277A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5457" y="5541264"/>
            <a:ext cx="1728186" cy="1573467"/>
          </a:xfrm>
          <a:prstGeom prst="rect">
            <a:avLst/>
          </a:prstGeom>
        </p:spPr>
      </p:pic>
      <p:sp>
        <p:nvSpPr>
          <p:cNvPr id="8" name="TextBox 7">
            <a:extLst>
              <a:ext uri="{FF2B5EF4-FFF2-40B4-BE49-F238E27FC236}">
                <a16:creationId xmlns:a16="http://schemas.microsoft.com/office/drawing/2014/main" id="{658C9DFE-97BC-4825-83FF-C9C48AD4733A}"/>
              </a:ext>
            </a:extLst>
          </p:cNvPr>
          <p:cNvSpPr txBox="1"/>
          <p:nvPr/>
        </p:nvSpPr>
        <p:spPr>
          <a:xfrm>
            <a:off x="9324045" y="6534967"/>
            <a:ext cx="2743199" cy="276999"/>
          </a:xfrm>
          <a:prstGeom prst="rect">
            <a:avLst/>
          </a:prstGeom>
          <a:noFill/>
        </p:spPr>
        <p:txBody>
          <a:bodyPr wrap="square">
            <a:spAutoFit/>
          </a:bodyPr>
          <a:lstStyle/>
          <a:p>
            <a:pPr algn="r"/>
            <a:fld id="{5AE21098-8FEA-4B2C-8BC0-0FD8EF99B6BC}" type="slidenum">
              <a:rPr lang="en-CA" sz="1200" kern="1200" smtClean="0">
                <a:solidFill>
                  <a:schemeClr val="tx1">
                    <a:tint val="75000"/>
                  </a:schemeClr>
                </a:solidFill>
                <a:latin typeface="+mn-lt"/>
                <a:ea typeface="+mn-ea"/>
                <a:cs typeface="+mn-cs"/>
              </a:rPr>
              <a:pPr algn="r"/>
              <a:t>2</a:t>
            </a:fld>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705823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80FC17E-C9BF-45AC-82F0-82A8F6F50A4E}"/>
              </a:ext>
            </a:extLst>
          </p:cNvPr>
          <p:cNvSpPr/>
          <p:nvPr/>
        </p:nvSpPr>
        <p:spPr>
          <a:xfrm>
            <a:off x="9388103" y="5875867"/>
            <a:ext cx="1940767" cy="98213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66DFC-81B0-4052-80E7-30664BE4ECAF}"/>
              </a:ext>
            </a:extLst>
          </p:cNvPr>
          <p:cNvSpPr>
            <a:spLocks noGrp="1"/>
          </p:cNvSpPr>
          <p:nvPr>
            <p:ph type="title" idx="4294967295"/>
          </p:nvPr>
        </p:nvSpPr>
        <p:spPr>
          <a:xfrm>
            <a:off x="9236967" y="5773440"/>
            <a:ext cx="2465673" cy="997145"/>
          </a:xfrm>
          <a:prstGeom prst="ellipse">
            <a:avLst/>
          </a:prstGeom>
        </p:spPr>
        <p:txBody>
          <a:bodyPr anchor="ctr">
            <a:normAutofit/>
          </a:bodyPr>
          <a:lstStyle/>
          <a:p>
            <a:r>
              <a:rPr lang="en-US">
                <a:solidFill>
                  <a:srgbClr val="FFFFFF"/>
                </a:solidFill>
                <a:latin typeface="Garamond" panose="02020404030301010803" pitchFamily="18" charset="0"/>
                <a:cs typeface="Calibri Light"/>
              </a:rPr>
              <a:t>Rows</a:t>
            </a:r>
          </a:p>
        </p:txBody>
      </p:sp>
      <p:sp>
        <p:nvSpPr>
          <p:cNvPr id="6" name="TextBox 5">
            <a:extLst>
              <a:ext uri="{FF2B5EF4-FFF2-40B4-BE49-F238E27FC236}">
                <a16:creationId xmlns:a16="http://schemas.microsoft.com/office/drawing/2014/main" id="{747623F4-AA24-4863-BC41-5C89EEBF8CE1}"/>
              </a:ext>
            </a:extLst>
          </p:cNvPr>
          <p:cNvSpPr txBox="1"/>
          <p:nvPr/>
        </p:nvSpPr>
        <p:spPr>
          <a:xfrm>
            <a:off x="9324045" y="6534967"/>
            <a:ext cx="2743199" cy="276999"/>
          </a:xfrm>
          <a:prstGeom prst="rect">
            <a:avLst/>
          </a:prstGeom>
          <a:noFill/>
        </p:spPr>
        <p:txBody>
          <a:bodyPr wrap="square">
            <a:spAutoFit/>
          </a:bodyPr>
          <a:lstStyle/>
          <a:p>
            <a:pPr algn="r"/>
            <a:fld id="{5AE21098-8FEA-4B2C-8BC0-0FD8EF99B6BC}" type="slidenum">
              <a:rPr lang="en-CA" sz="1200" kern="1200" smtClean="0">
                <a:solidFill>
                  <a:schemeClr val="tx1">
                    <a:tint val="75000"/>
                  </a:schemeClr>
                </a:solidFill>
                <a:latin typeface="+mn-lt"/>
                <a:ea typeface="+mn-ea"/>
                <a:cs typeface="+mn-cs"/>
              </a:rPr>
              <a:pPr algn="r"/>
              <a:t>20</a:t>
            </a:fld>
            <a:endParaRPr lang="en-US" sz="1200" kern="1200">
              <a:solidFill>
                <a:schemeClr val="tx1">
                  <a:tint val="75000"/>
                </a:schemeClr>
              </a:solidFill>
              <a:latin typeface="+mn-lt"/>
              <a:ea typeface="+mn-ea"/>
              <a:cs typeface="+mn-cs"/>
            </a:endParaRPr>
          </a:p>
        </p:txBody>
      </p:sp>
      <p:pic>
        <p:nvPicPr>
          <p:cNvPr id="10" name="Picture 9">
            <a:extLst>
              <a:ext uri="{FF2B5EF4-FFF2-40B4-BE49-F238E27FC236}">
                <a16:creationId xmlns:a16="http://schemas.microsoft.com/office/drawing/2014/main" id="{4E9BB63D-6814-4682-BA64-01D91AEF4E2A}"/>
              </a:ext>
            </a:extLst>
          </p:cNvPr>
          <p:cNvPicPr>
            <a:picLocks noChangeAspect="1"/>
          </p:cNvPicPr>
          <p:nvPr/>
        </p:nvPicPr>
        <p:blipFill rotWithShape="1">
          <a:blip r:embed="rId2"/>
          <a:srcRect l="37793" t="-7302" r="12249" b="7303"/>
          <a:stretch/>
        </p:blipFill>
        <p:spPr>
          <a:xfrm>
            <a:off x="-19190" y="-343876"/>
            <a:ext cx="4175696" cy="4504793"/>
          </a:xfrm>
          <a:prstGeom prst="rect">
            <a:avLst/>
          </a:prstGeom>
        </p:spPr>
      </p:pic>
      <p:pic>
        <p:nvPicPr>
          <p:cNvPr id="11" name="Picture 10">
            <a:extLst>
              <a:ext uri="{FF2B5EF4-FFF2-40B4-BE49-F238E27FC236}">
                <a16:creationId xmlns:a16="http://schemas.microsoft.com/office/drawing/2014/main" id="{BDD79D5D-87DE-456F-85D0-39ED10618184}"/>
              </a:ext>
            </a:extLst>
          </p:cNvPr>
          <p:cNvPicPr>
            <a:picLocks noChangeAspect="1"/>
          </p:cNvPicPr>
          <p:nvPr/>
        </p:nvPicPr>
        <p:blipFill rotWithShape="1">
          <a:blip r:embed="rId3"/>
          <a:srcRect l="50618" r="7926"/>
          <a:stretch/>
        </p:blipFill>
        <p:spPr>
          <a:xfrm>
            <a:off x="8114978" y="-3"/>
            <a:ext cx="4093463" cy="4160919"/>
          </a:xfrm>
          <a:prstGeom prst="rect">
            <a:avLst/>
          </a:prstGeom>
        </p:spPr>
      </p:pic>
      <p:pic>
        <p:nvPicPr>
          <p:cNvPr id="12" name="Picture 11">
            <a:extLst>
              <a:ext uri="{FF2B5EF4-FFF2-40B4-BE49-F238E27FC236}">
                <a16:creationId xmlns:a16="http://schemas.microsoft.com/office/drawing/2014/main" id="{809026D7-E46E-465C-AEFB-0EA37E476281}"/>
              </a:ext>
            </a:extLst>
          </p:cNvPr>
          <p:cNvPicPr>
            <a:picLocks noChangeAspect="1"/>
          </p:cNvPicPr>
          <p:nvPr/>
        </p:nvPicPr>
        <p:blipFill rotWithShape="1">
          <a:blip r:embed="rId4"/>
          <a:srcRect l="49753" r="2356"/>
          <a:stretch/>
        </p:blipFill>
        <p:spPr>
          <a:xfrm>
            <a:off x="4116763" y="-1"/>
            <a:ext cx="4009469" cy="4160917"/>
          </a:xfrm>
          <a:prstGeom prst="rect">
            <a:avLst/>
          </a:prstGeom>
        </p:spPr>
      </p:pic>
      <p:sp>
        <p:nvSpPr>
          <p:cNvPr id="13" name="TextBox 12">
            <a:extLst>
              <a:ext uri="{FF2B5EF4-FFF2-40B4-BE49-F238E27FC236}">
                <a16:creationId xmlns:a16="http://schemas.microsoft.com/office/drawing/2014/main" id="{FEEB998B-23F6-4720-B877-837BFBB9E8F6}"/>
              </a:ext>
            </a:extLst>
          </p:cNvPr>
          <p:cNvSpPr txBox="1"/>
          <p:nvPr/>
        </p:nvSpPr>
        <p:spPr>
          <a:xfrm>
            <a:off x="8313" y="4241351"/>
            <a:ext cx="399010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a:solidFill>
                  <a:schemeClr val="bg1"/>
                </a:solidFill>
                <a:cs typeface="Calibri"/>
              </a:defRPr>
            </a:lvl1pPr>
          </a:lstStyle>
          <a:p>
            <a:r>
              <a:rPr lang="en-US" err="1"/>
              <a:t>Figure:CrossAxisAlignment.stretch</a:t>
            </a:r>
            <a:r>
              <a:rPr lang="en-US"/>
              <a:t> stretches the widget across the vertical axis</a:t>
            </a:r>
          </a:p>
        </p:txBody>
      </p:sp>
      <p:sp>
        <p:nvSpPr>
          <p:cNvPr id="15" name="TextBox 14">
            <a:extLst>
              <a:ext uri="{FF2B5EF4-FFF2-40B4-BE49-F238E27FC236}">
                <a16:creationId xmlns:a16="http://schemas.microsoft.com/office/drawing/2014/main" id="{4BD9928C-B162-4285-9C34-88804A3CC741}"/>
              </a:ext>
            </a:extLst>
          </p:cNvPr>
          <p:cNvSpPr txBox="1"/>
          <p:nvPr/>
        </p:nvSpPr>
        <p:spPr>
          <a:xfrm>
            <a:off x="4068945" y="4160917"/>
            <a:ext cx="4106905" cy="923330"/>
          </a:xfrm>
          <a:prstGeom prst="rect">
            <a:avLst/>
          </a:prstGeom>
          <a:noFill/>
        </p:spPr>
        <p:txBody>
          <a:bodyPr wrap="square">
            <a:spAutoFit/>
          </a:bodyPr>
          <a:lstStyle/>
          <a:p>
            <a:r>
              <a:rPr lang="en-US">
                <a:solidFill>
                  <a:schemeClr val="bg1"/>
                </a:solidFill>
                <a:cs typeface="Calibri"/>
              </a:rPr>
              <a:t>Figure:MainAxisAlignment.spaceEvenly places the widgets evenly along the horizontal axis</a:t>
            </a:r>
          </a:p>
        </p:txBody>
      </p:sp>
      <p:sp>
        <p:nvSpPr>
          <p:cNvPr id="17" name="TextBox 16">
            <a:extLst>
              <a:ext uri="{FF2B5EF4-FFF2-40B4-BE49-F238E27FC236}">
                <a16:creationId xmlns:a16="http://schemas.microsoft.com/office/drawing/2014/main" id="{EADB8C09-2D2D-4719-A36D-F943A422B1B6}"/>
              </a:ext>
            </a:extLst>
          </p:cNvPr>
          <p:cNvSpPr txBox="1"/>
          <p:nvPr/>
        </p:nvSpPr>
        <p:spPr>
          <a:xfrm>
            <a:off x="7985750" y="4149629"/>
            <a:ext cx="4106905" cy="1200329"/>
          </a:xfrm>
          <a:prstGeom prst="rect">
            <a:avLst/>
          </a:prstGeom>
          <a:noFill/>
        </p:spPr>
        <p:txBody>
          <a:bodyPr wrap="square">
            <a:spAutoFit/>
          </a:bodyPr>
          <a:lstStyle/>
          <a:p>
            <a:r>
              <a:rPr lang="en-US" err="1">
                <a:solidFill>
                  <a:schemeClr val="bg1"/>
                </a:solidFill>
                <a:cs typeface="Calibri"/>
              </a:rPr>
              <a:t>Figure:CrossAxisAlignemnt.end</a:t>
            </a:r>
            <a:r>
              <a:rPr lang="en-US">
                <a:solidFill>
                  <a:schemeClr val="bg1"/>
                </a:solidFill>
                <a:cs typeface="Calibri"/>
              </a:rPr>
              <a:t>  allows the smallest widget to be at the bottom of the highest widget along the vertical axis</a:t>
            </a:r>
          </a:p>
        </p:txBody>
      </p:sp>
    </p:spTree>
    <p:extLst>
      <p:ext uri="{BB962C8B-B14F-4D97-AF65-F5344CB8AC3E}">
        <p14:creationId xmlns:p14="http://schemas.microsoft.com/office/powerpoint/2010/main" val="1344651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66DFC-81B0-4052-80E7-30664BE4ECAF}"/>
              </a:ext>
            </a:extLst>
          </p:cNvPr>
          <p:cNvSpPr>
            <a:spLocks noGrp="1"/>
          </p:cNvSpPr>
          <p:nvPr>
            <p:ph type="title"/>
          </p:nvPr>
        </p:nvSpPr>
        <p:spPr>
          <a:xfrm>
            <a:off x="594360" y="640263"/>
            <a:ext cx="3822192" cy="1344975"/>
          </a:xfrm>
        </p:spPr>
        <p:txBody>
          <a:bodyPr>
            <a:normAutofit/>
          </a:bodyPr>
          <a:lstStyle/>
          <a:p>
            <a:r>
              <a:rPr lang="en-US" sz="3600" b="1">
                <a:solidFill>
                  <a:schemeClr val="bg1"/>
                </a:solidFill>
                <a:cs typeface="Calibri Light"/>
              </a:rPr>
              <a:t>Columns</a:t>
            </a:r>
          </a:p>
        </p:txBody>
      </p:sp>
      <p:cxnSp>
        <p:nvCxnSpPr>
          <p:cNvPr id="27" name="Straight Connector 26">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7AB3EB8-C536-42EA-8036-061379618B4E}"/>
              </a:ext>
            </a:extLst>
          </p:cNvPr>
          <p:cNvSpPr>
            <a:spLocks noGrp="1"/>
          </p:cNvSpPr>
          <p:nvPr>
            <p:ph idx="1"/>
          </p:nvPr>
        </p:nvSpPr>
        <p:spPr>
          <a:xfrm>
            <a:off x="594360" y="2173556"/>
            <a:ext cx="3822192" cy="3773010"/>
          </a:xfrm>
        </p:spPr>
        <p:txBody>
          <a:bodyPr vert="horz" lIns="91440" tIns="45720" rIns="91440" bIns="45720" rtlCol="0" anchor="t">
            <a:normAutofit/>
          </a:bodyPr>
          <a:lstStyle/>
          <a:p>
            <a:r>
              <a:rPr lang="en-US" sz="1700">
                <a:solidFill>
                  <a:schemeClr val="bg1"/>
                </a:solidFill>
                <a:cs typeface="Calibri"/>
              </a:rPr>
              <a:t>Elements stacking on top of the other</a:t>
            </a:r>
          </a:p>
          <a:p>
            <a:r>
              <a:rPr lang="en-US" sz="1700">
                <a:solidFill>
                  <a:schemeClr val="bg1"/>
                </a:solidFill>
                <a:cs typeface="Calibri"/>
              </a:rPr>
              <a:t>Main axis</a:t>
            </a:r>
          </a:p>
          <a:p>
            <a:pPr lvl="1"/>
            <a:r>
              <a:rPr lang="en-US" sz="1300">
                <a:solidFill>
                  <a:schemeClr val="bg1"/>
                </a:solidFill>
                <a:cs typeface="Calibri"/>
              </a:rPr>
              <a:t>Allows for a vertical shift</a:t>
            </a:r>
          </a:p>
          <a:p>
            <a:pPr lvl="1"/>
            <a:r>
              <a:rPr lang="en-US" sz="1300">
                <a:solidFill>
                  <a:schemeClr val="bg1"/>
                </a:solidFill>
                <a:cs typeface="Calibri"/>
              </a:rPr>
              <a:t>Function: </a:t>
            </a:r>
            <a:r>
              <a:rPr lang="en-US" sz="1300" err="1">
                <a:solidFill>
                  <a:schemeClr val="bg1"/>
                </a:solidFill>
                <a:cs typeface="Calibri"/>
              </a:rPr>
              <a:t>CrossAxisAlignment</a:t>
            </a:r>
            <a:r>
              <a:rPr lang="en-US" sz="1300">
                <a:solidFill>
                  <a:schemeClr val="bg1"/>
                </a:solidFill>
                <a:cs typeface="Calibri"/>
              </a:rPr>
              <a:t>.()</a:t>
            </a:r>
          </a:p>
          <a:p>
            <a:endParaRPr lang="en-US" sz="1700">
              <a:solidFill>
                <a:schemeClr val="bg1"/>
              </a:solidFill>
              <a:cs typeface="Calibri"/>
            </a:endParaRPr>
          </a:p>
          <a:p>
            <a:r>
              <a:rPr lang="en-US" sz="1700">
                <a:solidFill>
                  <a:schemeClr val="bg1"/>
                </a:solidFill>
                <a:cs typeface="Calibri"/>
              </a:rPr>
              <a:t>Cross Axis</a:t>
            </a:r>
          </a:p>
          <a:p>
            <a:pPr lvl="1"/>
            <a:r>
              <a:rPr lang="en-US" sz="1300">
                <a:solidFill>
                  <a:schemeClr val="bg1"/>
                </a:solidFill>
                <a:cs typeface="Calibri"/>
              </a:rPr>
              <a:t>Allows for a horizontal shift</a:t>
            </a:r>
          </a:p>
          <a:p>
            <a:pPr lvl="1"/>
            <a:r>
              <a:rPr lang="en-US" sz="1300">
                <a:solidFill>
                  <a:schemeClr val="bg1"/>
                </a:solidFill>
                <a:cs typeface="Calibri"/>
              </a:rPr>
              <a:t>Function : </a:t>
            </a:r>
            <a:r>
              <a:rPr lang="en-US" sz="1300" err="1">
                <a:solidFill>
                  <a:schemeClr val="bg1"/>
                </a:solidFill>
                <a:cs typeface="Calibri"/>
              </a:rPr>
              <a:t>MainAxisAlignement</a:t>
            </a:r>
            <a:r>
              <a:rPr lang="en-US" sz="1300">
                <a:solidFill>
                  <a:schemeClr val="bg1"/>
                </a:solidFill>
                <a:cs typeface="Calibri"/>
              </a:rPr>
              <a:t>.()</a:t>
            </a:r>
          </a:p>
          <a:p>
            <a:pPr marL="0" indent="0">
              <a:buNone/>
            </a:pPr>
            <a:endParaRPr lang="en-US" sz="1700">
              <a:solidFill>
                <a:schemeClr val="bg1"/>
              </a:solidFill>
              <a:cs typeface="Calibri"/>
            </a:endParaRPr>
          </a:p>
        </p:txBody>
      </p:sp>
      <p:pic>
        <p:nvPicPr>
          <p:cNvPr id="5" name="Picture 4">
            <a:extLst>
              <a:ext uri="{FF2B5EF4-FFF2-40B4-BE49-F238E27FC236}">
                <a16:creationId xmlns:a16="http://schemas.microsoft.com/office/drawing/2014/main" id="{D24D36BD-1493-4FA9-9F2A-F238C6B40EA1}"/>
              </a:ext>
            </a:extLst>
          </p:cNvPr>
          <p:cNvPicPr>
            <a:picLocks noChangeAspect="1"/>
          </p:cNvPicPr>
          <p:nvPr/>
        </p:nvPicPr>
        <p:blipFill>
          <a:blip r:embed="rId2"/>
          <a:stretch>
            <a:fillRect/>
          </a:stretch>
        </p:blipFill>
        <p:spPr>
          <a:xfrm>
            <a:off x="5802236" y="2050687"/>
            <a:ext cx="5385249" cy="3262033"/>
          </a:xfrm>
          <a:prstGeom prst="rect">
            <a:avLst/>
          </a:prstGeom>
        </p:spPr>
      </p:pic>
    </p:spTree>
    <p:extLst>
      <p:ext uri="{BB962C8B-B14F-4D97-AF65-F5344CB8AC3E}">
        <p14:creationId xmlns:p14="http://schemas.microsoft.com/office/powerpoint/2010/main" val="1844109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E52DE14-0379-45EA-8273-03B5878B642D}"/>
              </a:ext>
            </a:extLst>
          </p:cNvPr>
          <p:cNvSpPr/>
          <p:nvPr/>
        </p:nvSpPr>
        <p:spPr>
          <a:xfrm>
            <a:off x="157864" y="495306"/>
            <a:ext cx="3114146" cy="106519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429BE-29E6-4D92-9FFD-B384DA89BC39}"/>
              </a:ext>
            </a:extLst>
          </p:cNvPr>
          <p:cNvSpPr>
            <a:spLocks noGrp="1"/>
          </p:cNvSpPr>
          <p:nvPr>
            <p:ph type="title" idx="4294967295"/>
          </p:nvPr>
        </p:nvSpPr>
        <p:spPr>
          <a:xfrm>
            <a:off x="219703" y="365124"/>
            <a:ext cx="2946400" cy="1325563"/>
          </a:xfrm>
        </p:spPr>
        <p:txBody>
          <a:bodyPr/>
          <a:lstStyle/>
          <a:p>
            <a:r>
              <a:rPr lang="en-CA" b="1">
                <a:solidFill>
                  <a:schemeClr val="bg1"/>
                </a:solidFill>
                <a:latin typeface="Garamond" panose="02020404030301010803" pitchFamily="18" charset="0"/>
              </a:rPr>
              <a:t>Installation</a:t>
            </a:r>
          </a:p>
        </p:txBody>
      </p:sp>
      <p:sp>
        <p:nvSpPr>
          <p:cNvPr id="3" name="Content Placeholder 2">
            <a:extLst>
              <a:ext uri="{FF2B5EF4-FFF2-40B4-BE49-F238E27FC236}">
                <a16:creationId xmlns:a16="http://schemas.microsoft.com/office/drawing/2014/main" id="{370A1B45-8FB8-4364-9B00-7736F14F2DF7}"/>
              </a:ext>
            </a:extLst>
          </p:cNvPr>
          <p:cNvSpPr>
            <a:spLocks noGrp="1"/>
          </p:cNvSpPr>
          <p:nvPr>
            <p:ph idx="4294967295"/>
          </p:nvPr>
        </p:nvSpPr>
        <p:spPr>
          <a:xfrm>
            <a:off x="157864" y="1820869"/>
            <a:ext cx="10515600" cy="4351337"/>
          </a:xfrm>
        </p:spPr>
        <p:txBody>
          <a:bodyPr>
            <a:normAutofit/>
          </a:bodyPr>
          <a:lstStyle/>
          <a:p>
            <a:pPr>
              <a:lnSpc>
                <a:spcPct val="200000"/>
              </a:lnSpc>
              <a:buFont typeface="Wingdings" panose="05000000000000000000" pitchFamily="2" charset="2"/>
              <a:buChar char="q"/>
            </a:pPr>
            <a:r>
              <a:rPr lang="en-CA">
                <a:solidFill>
                  <a:schemeClr val="bg1"/>
                </a:solidFill>
                <a:cs typeface="Helvetica" panose="020B0604020202020204" pitchFamily="34" charset="0"/>
              </a:rPr>
              <a:t>Download Android Studio </a:t>
            </a:r>
            <a:r>
              <a:rPr lang="en-CA">
                <a:solidFill>
                  <a:schemeClr val="bg1"/>
                </a:solidFill>
                <a:cs typeface="Helvetica" panose="020B0604020202020204" pitchFamily="34" charset="0"/>
                <a:hlinkClick r:id="rId2">
                  <a:extLst>
                    <a:ext uri="{A12FA001-AC4F-418D-AE19-62706E023703}">
                      <ahyp:hlinkClr xmlns:ahyp="http://schemas.microsoft.com/office/drawing/2018/hyperlinkcolor" val="tx"/>
                    </a:ext>
                  </a:extLst>
                </a:hlinkClick>
              </a:rPr>
              <a:t>https://developer.android.com/studio</a:t>
            </a:r>
            <a:endParaRPr lang="en-CA">
              <a:solidFill>
                <a:schemeClr val="bg1"/>
              </a:solidFill>
              <a:cs typeface="Helvetica" panose="020B0604020202020204" pitchFamily="34" charset="0"/>
            </a:endParaRPr>
          </a:p>
          <a:p>
            <a:pPr>
              <a:lnSpc>
                <a:spcPct val="200000"/>
              </a:lnSpc>
              <a:buFont typeface="Wingdings" panose="05000000000000000000" pitchFamily="2" charset="2"/>
              <a:buChar char="q"/>
            </a:pPr>
            <a:r>
              <a:rPr lang="en-CA">
                <a:solidFill>
                  <a:schemeClr val="bg1"/>
                </a:solidFill>
                <a:cs typeface="Helvetica" panose="020B0604020202020204" pitchFamily="34" charset="0"/>
              </a:rPr>
              <a:t>Download Git </a:t>
            </a:r>
            <a:r>
              <a:rPr lang="en-CA">
                <a:solidFill>
                  <a:schemeClr val="bg1"/>
                </a:solidFill>
                <a:cs typeface="Helvetica" panose="020B0604020202020204" pitchFamily="34" charset="0"/>
                <a:hlinkClick r:id="rId3">
                  <a:extLst>
                    <a:ext uri="{A12FA001-AC4F-418D-AE19-62706E023703}">
                      <ahyp:hlinkClr xmlns:ahyp="http://schemas.microsoft.com/office/drawing/2018/hyperlinkcolor" val="tx"/>
                    </a:ext>
                  </a:extLst>
                </a:hlinkClick>
              </a:rPr>
              <a:t>https://git-scm.com/downloads</a:t>
            </a:r>
            <a:endParaRPr lang="en-CA">
              <a:solidFill>
                <a:schemeClr val="bg1"/>
              </a:solidFill>
              <a:cs typeface="Helvetica" panose="020B0604020202020204" pitchFamily="34" charset="0"/>
            </a:endParaRPr>
          </a:p>
          <a:p>
            <a:pPr>
              <a:lnSpc>
                <a:spcPct val="200000"/>
              </a:lnSpc>
              <a:buFont typeface="Wingdings" panose="05000000000000000000" pitchFamily="2" charset="2"/>
              <a:buChar char="q"/>
            </a:pPr>
            <a:r>
              <a:rPr lang="en-CA">
                <a:solidFill>
                  <a:schemeClr val="bg1"/>
                </a:solidFill>
                <a:cs typeface="Helvetica" panose="020B0604020202020204" pitchFamily="34" charset="0"/>
              </a:rPr>
              <a:t>We will provide you with a demo on how to set up your code editor </a:t>
            </a:r>
            <a:r>
              <a:rPr lang="en-CA">
                <a:solidFill>
                  <a:schemeClr val="bg1"/>
                </a:solidFill>
                <a:cs typeface="Helvetica" panose="020B0604020202020204" pitchFamily="34" charset="0"/>
                <a:sym typeface="Wingdings" panose="05000000000000000000" pitchFamily="2" charset="2"/>
              </a:rPr>
              <a:t></a:t>
            </a:r>
            <a:endParaRPr lang="en-CA">
              <a:solidFill>
                <a:schemeClr val="bg1"/>
              </a:solidFill>
              <a:cs typeface="Helvetica" panose="020B0604020202020204" pitchFamily="34" charset="0"/>
            </a:endParaRPr>
          </a:p>
          <a:p>
            <a:pPr>
              <a:lnSpc>
                <a:spcPct val="200000"/>
              </a:lnSpc>
              <a:buFont typeface="Wingdings" panose="05000000000000000000" pitchFamily="2" charset="2"/>
              <a:buChar char="q"/>
            </a:pPr>
            <a:endParaRPr lang="en-CA"/>
          </a:p>
        </p:txBody>
      </p:sp>
      <p:sp>
        <p:nvSpPr>
          <p:cNvPr id="5" name="TextBox 4">
            <a:extLst>
              <a:ext uri="{FF2B5EF4-FFF2-40B4-BE49-F238E27FC236}">
                <a16:creationId xmlns:a16="http://schemas.microsoft.com/office/drawing/2014/main" id="{E735ED96-DDA3-4F3B-B161-B57445964FC5}"/>
              </a:ext>
            </a:extLst>
          </p:cNvPr>
          <p:cNvSpPr txBox="1"/>
          <p:nvPr/>
        </p:nvSpPr>
        <p:spPr>
          <a:xfrm>
            <a:off x="9324045" y="6534967"/>
            <a:ext cx="2743199" cy="276999"/>
          </a:xfrm>
          <a:prstGeom prst="rect">
            <a:avLst/>
          </a:prstGeom>
          <a:noFill/>
        </p:spPr>
        <p:txBody>
          <a:bodyPr wrap="square">
            <a:spAutoFit/>
          </a:bodyPr>
          <a:lstStyle/>
          <a:p>
            <a:pPr algn="r"/>
            <a:fld id="{5AE21098-8FEA-4B2C-8BC0-0FD8EF99B6BC}" type="slidenum">
              <a:rPr lang="en-CA" sz="1200" kern="1200" smtClean="0">
                <a:solidFill>
                  <a:schemeClr val="tx1">
                    <a:tint val="75000"/>
                  </a:schemeClr>
                </a:solidFill>
                <a:latin typeface="+mn-lt"/>
                <a:ea typeface="+mn-ea"/>
                <a:cs typeface="+mn-cs"/>
              </a:rPr>
              <a:pPr algn="r"/>
              <a:t>3</a:t>
            </a:fld>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876119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68C0EA-71F7-42D4-B0A2-EE2BDA81F670}"/>
              </a:ext>
            </a:extLst>
          </p:cNvPr>
          <p:cNvSpPr/>
          <p:nvPr/>
        </p:nvSpPr>
        <p:spPr>
          <a:xfrm>
            <a:off x="76200" y="427853"/>
            <a:ext cx="3947281" cy="106519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E77735-DF0D-41E1-AB32-B9F04AAA1516}"/>
              </a:ext>
            </a:extLst>
          </p:cNvPr>
          <p:cNvSpPr>
            <a:spLocks noGrp="1"/>
          </p:cNvSpPr>
          <p:nvPr>
            <p:ph type="title" idx="4294967295"/>
          </p:nvPr>
        </p:nvSpPr>
        <p:spPr>
          <a:xfrm>
            <a:off x="76200" y="365125"/>
            <a:ext cx="10439400" cy="1325563"/>
          </a:xfrm>
        </p:spPr>
        <p:txBody>
          <a:bodyPr/>
          <a:lstStyle/>
          <a:p>
            <a:r>
              <a:rPr lang="en-CA" b="1">
                <a:solidFill>
                  <a:schemeClr val="bg1"/>
                </a:solidFill>
                <a:latin typeface="Garamond" panose="02020404030301010803" pitchFamily="18" charset="0"/>
              </a:rPr>
              <a:t>What is Flutter?</a:t>
            </a:r>
          </a:p>
        </p:txBody>
      </p:sp>
      <p:graphicFrame>
        <p:nvGraphicFramePr>
          <p:cNvPr id="6" name="Content Placeholder 2">
            <a:extLst>
              <a:ext uri="{FF2B5EF4-FFF2-40B4-BE49-F238E27FC236}">
                <a16:creationId xmlns:a16="http://schemas.microsoft.com/office/drawing/2014/main" id="{7038F6DC-494E-41BE-909C-592CDDC4B8B3}"/>
              </a:ext>
            </a:extLst>
          </p:cNvPr>
          <p:cNvGraphicFramePr>
            <a:graphicFrameLocks noGrp="1"/>
          </p:cNvGraphicFramePr>
          <p:nvPr>
            <p:ph idx="4294967295"/>
            <p:extLst>
              <p:ext uri="{D42A27DB-BD31-4B8C-83A1-F6EECF244321}">
                <p14:modId xmlns:p14="http://schemas.microsoft.com/office/powerpoint/2010/main" val="1878524670"/>
              </p:ext>
            </p:extLst>
          </p:nvPr>
        </p:nvGraphicFramePr>
        <p:xfrm>
          <a:off x="245532" y="2319866"/>
          <a:ext cx="7620001" cy="2946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9A579EB4-115E-4ACD-80BD-743682B3DF11}"/>
              </a:ext>
            </a:extLst>
          </p:cNvPr>
          <p:cNvSpPr txBox="1"/>
          <p:nvPr/>
        </p:nvSpPr>
        <p:spPr>
          <a:xfrm>
            <a:off x="9324045" y="6534967"/>
            <a:ext cx="2743199" cy="276999"/>
          </a:xfrm>
          <a:prstGeom prst="rect">
            <a:avLst/>
          </a:prstGeom>
          <a:noFill/>
        </p:spPr>
        <p:txBody>
          <a:bodyPr wrap="square">
            <a:spAutoFit/>
          </a:bodyPr>
          <a:lstStyle/>
          <a:p>
            <a:pPr algn="r"/>
            <a:fld id="{5AE21098-8FEA-4B2C-8BC0-0FD8EF99B6BC}" type="slidenum">
              <a:rPr lang="en-CA" sz="1200" kern="1200" smtClean="0">
                <a:solidFill>
                  <a:schemeClr val="tx1">
                    <a:tint val="75000"/>
                  </a:schemeClr>
                </a:solidFill>
                <a:latin typeface="+mn-lt"/>
                <a:ea typeface="+mn-ea"/>
                <a:cs typeface="+mn-cs"/>
              </a:rPr>
              <a:pPr algn="r"/>
              <a:t>4</a:t>
            </a:fld>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252804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9A4AB9-61EF-4B39-AE10-84CFD79E3261}"/>
              </a:ext>
            </a:extLst>
          </p:cNvPr>
          <p:cNvSpPr/>
          <p:nvPr/>
        </p:nvSpPr>
        <p:spPr>
          <a:xfrm>
            <a:off x="265515" y="494792"/>
            <a:ext cx="4233333" cy="98213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69D7E-CF54-42C6-BF52-12474B24B6F6}"/>
              </a:ext>
            </a:extLst>
          </p:cNvPr>
          <p:cNvSpPr>
            <a:spLocks noGrp="1"/>
          </p:cNvSpPr>
          <p:nvPr>
            <p:ph type="title"/>
          </p:nvPr>
        </p:nvSpPr>
        <p:spPr>
          <a:xfrm>
            <a:off x="265516" y="494791"/>
            <a:ext cx="4233332" cy="982133"/>
          </a:xfrm>
        </p:spPr>
        <p:txBody>
          <a:bodyPr/>
          <a:lstStyle/>
          <a:p>
            <a:r>
              <a:rPr lang="en-CA" b="1">
                <a:solidFill>
                  <a:schemeClr val="bg1"/>
                </a:solidFill>
                <a:latin typeface="Garamond" panose="02020404030301010803" pitchFamily="18" charset="0"/>
              </a:rPr>
              <a:t>Why use Flutter?</a:t>
            </a:r>
          </a:p>
        </p:txBody>
      </p:sp>
      <p:sp>
        <p:nvSpPr>
          <p:cNvPr id="3" name="Content Placeholder 2">
            <a:extLst>
              <a:ext uri="{FF2B5EF4-FFF2-40B4-BE49-F238E27FC236}">
                <a16:creationId xmlns:a16="http://schemas.microsoft.com/office/drawing/2014/main" id="{2860B211-5379-4ED7-AB0C-4F37A2001423}"/>
              </a:ext>
            </a:extLst>
          </p:cNvPr>
          <p:cNvSpPr>
            <a:spLocks noGrp="1"/>
          </p:cNvSpPr>
          <p:nvPr>
            <p:ph idx="1"/>
          </p:nvPr>
        </p:nvSpPr>
        <p:spPr>
          <a:xfrm>
            <a:off x="137160" y="1728406"/>
            <a:ext cx="7104888" cy="4351338"/>
          </a:xfrm>
        </p:spPr>
        <p:txBody>
          <a:bodyPr>
            <a:normAutofit/>
          </a:bodyPr>
          <a:lstStyle/>
          <a:p>
            <a:pPr>
              <a:lnSpc>
                <a:spcPct val="150000"/>
              </a:lnSpc>
              <a:buFont typeface="Wingdings" panose="05000000000000000000" pitchFamily="2" charset="2"/>
              <a:buChar char="q"/>
            </a:pPr>
            <a:r>
              <a:rPr lang="en-CA" sz="2400">
                <a:solidFill>
                  <a:schemeClr val="bg1"/>
                </a:solidFill>
              </a:rPr>
              <a:t>Easy to use with only 1 code base</a:t>
            </a:r>
          </a:p>
          <a:p>
            <a:pPr>
              <a:lnSpc>
                <a:spcPct val="150000"/>
              </a:lnSpc>
              <a:buFont typeface="Wingdings" panose="05000000000000000000" pitchFamily="2" charset="2"/>
              <a:buChar char="q"/>
            </a:pPr>
            <a:r>
              <a:rPr lang="en-CA" sz="2400">
                <a:solidFill>
                  <a:schemeClr val="bg1"/>
                </a:solidFill>
              </a:rPr>
              <a:t>Has great documentation and guides </a:t>
            </a:r>
          </a:p>
          <a:p>
            <a:pPr>
              <a:lnSpc>
                <a:spcPct val="150000"/>
              </a:lnSpc>
              <a:buFont typeface="Wingdings" panose="05000000000000000000" pitchFamily="2" charset="2"/>
              <a:buChar char="q"/>
            </a:pPr>
            <a:r>
              <a:rPr lang="en-CA" sz="2400">
                <a:solidFill>
                  <a:schemeClr val="bg1"/>
                </a:solidFill>
              </a:rPr>
              <a:t>Integrates with Firebase (Online Database often used as a backend service)</a:t>
            </a:r>
          </a:p>
          <a:p>
            <a:pPr>
              <a:lnSpc>
                <a:spcPct val="150000"/>
              </a:lnSpc>
              <a:buFont typeface="Wingdings" panose="05000000000000000000" pitchFamily="2" charset="2"/>
              <a:buChar char="q"/>
            </a:pPr>
            <a:r>
              <a:rPr lang="en-CA" sz="2400">
                <a:solidFill>
                  <a:schemeClr val="bg1"/>
                </a:solidFill>
              </a:rPr>
              <a:t>It is an open-source framework</a:t>
            </a:r>
          </a:p>
          <a:p>
            <a:pPr>
              <a:lnSpc>
                <a:spcPct val="150000"/>
              </a:lnSpc>
              <a:buFont typeface="Wingdings" panose="05000000000000000000" pitchFamily="2" charset="2"/>
              <a:buChar char="q"/>
            </a:pPr>
            <a:r>
              <a:rPr lang="en-CA" sz="2400">
                <a:solidFill>
                  <a:schemeClr val="bg1"/>
                </a:solidFill>
              </a:rPr>
              <a:t>Flexible to allow user to customize design</a:t>
            </a:r>
          </a:p>
        </p:txBody>
      </p:sp>
    </p:spTree>
    <p:extLst>
      <p:ext uri="{BB962C8B-B14F-4D97-AF65-F5344CB8AC3E}">
        <p14:creationId xmlns:p14="http://schemas.microsoft.com/office/powerpoint/2010/main" val="3326548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DDCBAF-55DE-4882-9BAA-BE4634250CBF}"/>
              </a:ext>
            </a:extLst>
          </p:cNvPr>
          <p:cNvSpPr/>
          <p:nvPr/>
        </p:nvSpPr>
        <p:spPr>
          <a:xfrm>
            <a:off x="188976" y="283374"/>
            <a:ext cx="7400544" cy="106519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C4AACD-1781-4161-8EA4-C0B0E09D5A31}"/>
              </a:ext>
            </a:extLst>
          </p:cNvPr>
          <p:cNvSpPr>
            <a:spLocks noGrp="1"/>
          </p:cNvSpPr>
          <p:nvPr>
            <p:ph type="title" idx="4294967295"/>
          </p:nvPr>
        </p:nvSpPr>
        <p:spPr>
          <a:xfrm>
            <a:off x="118533" y="153191"/>
            <a:ext cx="10515600" cy="1325563"/>
          </a:xfrm>
        </p:spPr>
        <p:txBody>
          <a:bodyPr/>
          <a:lstStyle/>
          <a:p>
            <a:r>
              <a:rPr lang="en-CA" b="1">
                <a:solidFill>
                  <a:schemeClr val="bg1"/>
                </a:solidFill>
                <a:latin typeface="Garamond" panose="02020404030301010803" pitchFamily="18" charset="0"/>
              </a:rPr>
              <a:t>Apps currently made with Flutter</a:t>
            </a:r>
          </a:p>
        </p:txBody>
      </p:sp>
      <p:sp>
        <p:nvSpPr>
          <p:cNvPr id="3" name="Content Placeholder 2">
            <a:extLst>
              <a:ext uri="{FF2B5EF4-FFF2-40B4-BE49-F238E27FC236}">
                <a16:creationId xmlns:a16="http://schemas.microsoft.com/office/drawing/2014/main" id="{A271D7F0-929A-4989-BEE5-D96BBA88C8A7}"/>
              </a:ext>
            </a:extLst>
          </p:cNvPr>
          <p:cNvSpPr>
            <a:spLocks noGrp="1"/>
          </p:cNvSpPr>
          <p:nvPr>
            <p:ph idx="4294967295"/>
          </p:nvPr>
        </p:nvSpPr>
        <p:spPr>
          <a:xfrm>
            <a:off x="188976" y="1682221"/>
            <a:ext cx="11353800" cy="4351337"/>
          </a:xfrm>
        </p:spPr>
        <p:txBody>
          <a:bodyPr/>
          <a:lstStyle/>
          <a:p>
            <a:pPr>
              <a:buFont typeface="Wingdings" panose="05000000000000000000" pitchFamily="2" charset="2"/>
              <a:buChar char="q"/>
            </a:pPr>
            <a:r>
              <a:rPr lang="en-CA">
                <a:solidFill>
                  <a:schemeClr val="bg1"/>
                </a:solidFill>
              </a:rPr>
              <a:t> Pairing</a:t>
            </a:r>
          </a:p>
          <a:p>
            <a:pPr>
              <a:buFont typeface="Wingdings" panose="05000000000000000000" pitchFamily="2" charset="2"/>
              <a:buChar char="q"/>
            </a:pPr>
            <a:r>
              <a:rPr lang="en-CA">
                <a:solidFill>
                  <a:schemeClr val="bg1"/>
                </a:solidFill>
              </a:rPr>
              <a:t> </a:t>
            </a:r>
            <a:r>
              <a:rPr lang="en-CA" err="1">
                <a:solidFill>
                  <a:schemeClr val="bg1"/>
                </a:solidFill>
              </a:rPr>
              <a:t>Meeve</a:t>
            </a:r>
            <a:endParaRPr lang="en-CA">
              <a:solidFill>
                <a:schemeClr val="bg1"/>
              </a:solidFill>
            </a:endParaRPr>
          </a:p>
          <a:p>
            <a:pPr>
              <a:buFont typeface="Wingdings" panose="05000000000000000000" pitchFamily="2" charset="2"/>
              <a:buChar char="q"/>
            </a:pPr>
            <a:r>
              <a:rPr lang="en-CA">
                <a:solidFill>
                  <a:schemeClr val="bg1"/>
                </a:solidFill>
              </a:rPr>
              <a:t> n8</a:t>
            </a:r>
          </a:p>
          <a:p>
            <a:pPr>
              <a:buFont typeface="Wingdings" panose="05000000000000000000" pitchFamily="2" charset="2"/>
              <a:buChar char="q"/>
            </a:pPr>
            <a:r>
              <a:rPr lang="en-CA">
                <a:solidFill>
                  <a:schemeClr val="bg1"/>
                </a:solidFill>
              </a:rPr>
              <a:t> Topline</a:t>
            </a:r>
          </a:p>
          <a:p>
            <a:pPr>
              <a:buFont typeface="Wingdings" panose="05000000000000000000" pitchFamily="2" charset="2"/>
              <a:buChar char="q"/>
            </a:pPr>
            <a:r>
              <a:rPr lang="en-CA">
                <a:solidFill>
                  <a:schemeClr val="bg1"/>
                </a:solidFill>
              </a:rPr>
              <a:t> Music Tutor</a:t>
            </a:r>
          </a:p>
          <a:p>
            <a:pPr>
              <a:buFont typeface="Wingdings" panose="05000000000000000000" pitchFamily="2" charset="2"/>
              <a:buChar char="q"/>
            </a:pPr>
            <a:r>
              <a:rPr lang="en-CA">
                <a:solidFill>
                  <a:schemeClr val="bg1"/>
                </a:solidFill>
              </a:rPr>
              <a:t> JD Finance</a:t>
            </a:r>
          </a:p>
          <a:p>
            <a:pPr>
              <a:buFont typeface="Wingdings" panose="05000000000000000000" pitchFamily="2" charset="2"/>
              <a:buChar char="q"/>
            </a:pPr>
            <a:r>
              <a:rPr lang="en-CA">
                <a:solidFill>
                  <a:schemeClr val="bg1"/>
                </a:solidFill>
              </a:rPr>
              <a:t> Google Ads</a:t>
            </a:r>
          </a:p>
          <a:p>
            <a:pPr>
              <a:buFont typeface="Wingdings" panose="05000000000000000000" pitchFamily="2" charset="2"/>
              <a:buChar char="q"/>
            </a:pPr>
            <a:r>
              <a:rPr lang="en-CA">
                <a:solidFill>
                  <a:schemeClr val="bg1"/>
                </a:solidFill>
              </a:rPr>
              <a:t> SG Bus Tracker</a:t>
            </a:r>
          </a:p>
        </p:txBody>
      </p:sp>
      <p:sp>
        <p:nvSpPr>
          <p:cNvPr id="5" name="TextBox 4">
            <a:extLst>
              <a:ext uri="{FF2B5EF4-FFF2-40B4-BE49-F238E27FC236}">
                <a16:creationId xmlns:a16="http://schemas.microsoft.com/office/drawing/2014/main" id="{DAEFDAC7-613A-4D23-9140-A5E8F892F441}"/>
              </a:ext>
            </a:extLst>
          </p:cNvPr>
          <p:cNvSpPr txBox="1"/>
          <p:nvPr/>
        </p:nvSpPr>
        <p:spPr>
          <a:xfrm>
            <a:off x="9324045" y="6534967"/>
            <a:ext cx="2743199" cy="276999"/>
          </a:xfrm>
          <a:prstGeom prst="rect">
            <a:avLst/>
          </a:prstGeom>
          <a:noFill/>
        </p:spPr>
        <p:txBody>
          <a:bodyPr wrap="square">
            <a:spAutoFit/>
          </a:bodyPr>
          <a:lstStyle/>
          <a:p>
            <a:pPr algn="r"/>
            <a:fld id="{5AE21098-8FEA-4B2C-8BC0-0FD8EF99B6BC}" type="slidenum">
              <a:rPr lang="en-CA" sz="1200" kern="1200" smtClean="0">
                <a:solidFill>
                  <a:schemeClr val="tx1">
                    <a:tint val="75000"/>
                  </a:schemeClr>
                </a:solidFill>
                <a:latin typeface="+mn-lt"/>
                <a:ea typeface="+mn-ea"/>
                <a:cs typeface="+mn-cs"/>
              </a:rPr>
              <a:pPr algn="r"/>
              <a:t>6</a:t>
            </a:fld>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567380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5BED907-E1AC-48D2-AFE0-515E8A90497E}"/>
              </a:ext>
            </a:extLst>
          </p:cNvPr>
          <p:cNvSpPr/>
          <p:nvPr/>
        </p:nvSpPr>
        <p:spPr>
          <a:xfrm>
            <a:off x="558800" y="283374"/>
            <a:ext cx="3360057" cy="106519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C3E3BD-06CB-4EC7-BEE7-357DF417B8D6}"/>
              </a:ext>
            </a:extLst>
          </p:cNvPr>
          <p:cNvSpPr>
            <a:spLocks noGrp="1"/>
          </p:cNvSpPr>
          <p:nvPr>
            <p:ph type="title"/>
          </p:nvPr>
        </p:nvSpPr>
        <p:spPr>
          <a:xfrm>
            <a:off x="558800" y="389466"/>
            <a:ext cx="6053667" cy="827629"/>
          </a:xfrm>
        </p:spPr>
        <p:txBody>
          <a:bodyPr>
            <a:normAutofit/>
          </a:bodyPr>
          <a:lstStyle/>
          <a:p>
            <a:r>
              <a:rPr lang="en-US" sz="3600" b="1" i="0" u="none" strike="noStrike">
                <a:solidFill>
                  <a:schemeClr val="bg1"/>
                </a:solidFill>
                <a:effectLst/>
                <a:latin typeface="Garamond" panose="02020404030301010803" pitchFamily="18" charset="0"/>
              </a:rPr>
              <a:t>Scaffold Widget</a:t>
            </a:r>
            <a:endParaRPr lang="en-CA" sz="7200">
              <a:solidFill>
                <a:schemeClr val="bg1"/>
              </a:solidFill>
              <a:latin typeface="Garamond" panose="02020404030301010803" pitchFamily="18" charset="0"/>
            </a:endParaRPr>
          </a:p>
        </p:txBody>
      </p:sp>
      <p:sp>
        <p:nvSpPr>
          <p:cNvPr id="20" name="TextBox 19">
            <a:extLst>
              <a:ext uri="{FF2B5EF4-FFF2-40B4-BE49-F238E27FC236}">
                <a16:creationId xmlns:a16="http://schemas.microsoft.com/office/drawing/2014/main" id="{EC839014-AC29-46A5-AA30-5B439461BD65}"/>
              </a:ext>
            </a:extLst>
          </p:cNvPr>
          <p:cNvSpPr txBox="1"/>
          <p:nvPr/>
        </p:nvSpPr>
        <p:spPr>
          <a:xfrm>
            <a:off x="406400" y="1430867"/>
            <a:ext cx="5985933" cy="2784737"/>
          </a:xfrm>
          <a:prstGeom prst="rect">
            <a:avLst/>
          </a:prstGeom>
          <a:noFill/>
        </p:spPr>
        <p:txBody>
          <a:bodyPr wrap="square" rtlCol="0">
            <a:spAutoFit/>
          </a:bodyPr>
          <a:lstStyle/>
          <a:p>
            <a:pPr marL="285750" indent="-285750">
              <a:lnSpc>
                <a:spcPct val="200000"/>
              </a:lnSpc>
              <a:buFont typeface="Wingdings" panose="05000000000000000000" pitchFamily="2" charset="2"/>
              <a:buChar char="q"/>
            </a:pPr>
            <a:r>
              <a:rPr lang="en-US" sz="1800" b="0" i="0" u="none" strike="noStrike">
                <a:solidFill>
                  <a:schemeClr val="bg1"/>
                </a:solidFill>
                <a:effectLst/>
              </a:rPr>
              <a:t>A </a:t>
            </a:r>
            <a:r>
              <a:rPr lang="en-US" sz="1800" b="1" i="0" u="none" strike="noStrike">
                <a:solidFill>
                  <a:schemeClr val="bg1"/>
                </a:solidFill>
                <a:effectLst/>
              </a:rPr>
              <a:t>Scaffold Widget </a:t>
            </a:r>
            <a:r>
              <a:rPr lang="en-US" sz="1800" b="0" i="0" u="none" strike="noStrike">
                <a:solidFill>
                  <a:schemeClr val="bg1"/>
                </a:solidFill>
                <a:effectLst/>
              </a:rPr>
              <a:t>is basically a wrapper to a few different layout widgets. </a:t>
            </a:r>
          </a:p>
          <a:p>
            <a:pPr marL="285750" indent="-285750">
              <a:lnSpc>
                <a:spcPct val="200000"/>
              </a:lnSpc>
              <a:buFont typeface="Wingdings" panose="05000000000000000000" pitchFamily="2" charset="2"/>
              <a:buChar char="q"/>
            </a:pPr>
            <a:r>
              <a:rPr lang="en-US" sz="1800" i="0" u="none" strike="noStrike">
                <a:solidFill>
                  <a:schemeClr val="bg1"/>
                </a:solidFill>
                <a:effectLst/>
              </a:rPr>
              <a:t>For example</a:t>
            </a:r>
            <a:r>
              <a:rPr lang="en-US" sz="1800" b="0" i="0" u="none" strike="noStrike">
                <a:solidFill>
                  <a:schemeClr val="bg1"/>
                </a:solidFill>
                <a:effectLst/>
              </a:rPr>
              <a:t>, the app bar, the body, and a floating action button. </a:t>
            </a:r>
          </a:p>
          <a:p>
            <a:pPr marL="285750" indent="-285750">
              <a:lnSpc>
                <a:spcPct val="200000"/>
              </a:lnSpc>
              <a:buFont typeface="Wingdings" panose="05000000000000000000" pitchFamily="2" charset="2"/>
              <a:buChar char="q"/>
            </a:pPr>
            <a:r>
              <a:rPr lang="en-US">
                <a:solidFill>
                  <a:schemeClr val="bg1"/>
                </a:solidFill>
              </a:rPr>
              <a:t>P</a:t>
            </a:r>
            <a:r>
              <a:rPr lang="en-US" sz="1800" b="0" i="0" u="none" strike="noStrike">
                <a:solidFill>
                  <a:schemeClr val="bg1"/>
                </a:solidFill>
                <a:effectLst/>
              </a:rPr>
              <a:t>rovides a framework which implements the basic material </a:t>
            </a:r>
            <a:endParaRPr lang="en-US">
              <a:solidFill>
                <a:schemeClr val="bg1"/>
              </a:solidFill>
            </a:endParaRPr>
          </a:p>
        </p:txBody>
      </p:sp>
      <p:pic>
        <p:nvPicPr>
          <p:cNvPr id="29" name="Picture 28">
            <a:extLst>
              <a:ext uri="{FF2B5EF4-FFF2-40B4-BE49-F238E27FC236}">
                <a16:creationId xmlns:a16="http://schemas.microsoft.com/office/drawing/2014/main" id="{5C4439DC-D7AC-4A38-A527-DE2BA0D3F9DB}"/>
              </a:ext>
            </a:extLst>
          </p:cNvPr>
          <p:cNvPicPr>
            <a:picLocks noChangeAspect="1"/>
          </p:cNvPicPr>
          <p:nvPr/>
        </p:nvPicPr>
        <p:blipFill>
          <a:blip r:embed="rId2"/>
          <a:stretch>
            <a:fillRect/>
          </a:stretch>
        </p:blipFill>
        <p:spPr>
          <a:xfrm>
            <a:off x="3086684" y="4782041"/>
            <a:ext cx="5824051" cy="19197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6415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5BED907-E1AC-48D2-AFE0-515E8A90497E}"/>
              </a:ext>
            </a:extLst>
          </p:cNvPr>
          <p:cNvSpPr/>
          <p:nvPr/>
        </p:nvSpPr>
        <p:spPr>
          <a:xfrm>
            <a:off x="558800" y="524245"/>
            <a:ext cx="3360057" cy="69320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
        <p:nvSpPr>
          <p:cNvPr id="2" name="Title 1">
            <a:extLst>
              <a:ext uri="{FF2B5EF4-FFF2-40B4-BE49-F238E27FC236}">
                <a16:creationId xmlns:a16="http://schemas.microsoft.com/office/drawing/2014/main" id="{4BC3E3BD-06CB-4EC7-BEE7-357DF417B8D6}"/>
              </a:ext>
            </a:extLst>
          </p:cNvPr>
          <p:cNvSpPr>
            <a:spLocks noGrp="1"/>
          </p:cNvSpPr>
          <p:nvPr>
            <p:ph type="title" idx="4294967295"/>
          </p:nvPr>
        </p:nvSpPr>
        <p:spPr>
          <a:xfrm>
            <a:off x="625151" y="468057"/>
            <a:ext cx="3360738" cy="601662"/>
          </a:xfrm>
        </p:spPr>
        <p:txBody>
          <a:bodyPr>
            <a:normAutofit fontScale="90000"/>
          </a:bodyPr>
          <a:lstStyle/>
          <a:p>
            <a:pPr>
              <a:lnSpc>
                <a:spcPct val="200000"/>
              </a:lnSpc>
            </a:pPr>
            <a:r>
              <a:rPr lang="en-US" sz="3600" b="1" i="0" u="none" strike="noStrike">
                <a:solidFill>
                  <a:schemeClr val="bg1"/>
                </a:solidFill>
                <a:effectLst/>
                <a:latin typeface="Garamond" panose="02020404030301010803" pitchFamily="18" charset="0"/>
              </a:rPr>
              <a:t>Text Style widget </a:t>
            </a:r>
          </a:p>
        </p:txBody>
      </p:sp>
      <p:sp>
        <p:nvSpPr>
          <p:cNvPr id="3" name="TextBox 2">
            <a:extLst>
              <a:ext uri="{FF2B5EF4-FFF2-40B4-BE49-F238E27FC236}">
                <a16:creationId xmlns:a16="http://schemas.microsoft.com/office/drawing/2014/main" id="{03042CFE-B4BA-4396-9699-E99CFA7D8D91}"/>
              </a:ext>
            </a:extLst>
          </p:cNvPr>
          <p:cNvSpPr txBox="1"/>
          <p:nvPr/>
        </p:nvSpPr>
        <p:spPr>
          <a:xfrm>
            <a:off x="558800" y="1523647"/>
            <a:ext cx="7899400" cy="4446730"/>
          </a:xfrm>
          <a:prstGeom prst="rect">
            <a:avLst/>
          </a:prstGeom>
          <a:noFill/>
        </p:spPr>
        <p:txBody>
          <a:bodyPr wrap="square" rtlCol="0">
            <a:spAutoFit/>
          </a:bodyPr>
          <a:lstStyle/>
          <a:p>
            <a:pPr marL="285750" indent="-285750">
              <a:lnSpc>
                <a:spcPct val="200000"/>
              </a:lnSpc>
              <a:buFont typeface="Wingdings" panose="05000000000000000000" pitchFamily="2" charset="2"/>
              <a:buChar char="q"/>
            </a:pPr>
            <a:r>
              <a:rPr lang="en-US">
                <a:solidFill>
                  <a:schemeClr val="bg1"/>
                </a:solidFill>
              </a:rPr>
              <a:t>Allows you to customize text </a:t>
            </a:r>
          </a:p>
          <a:p>
            <a:pPr marL="285750" indent="-285750">
              <a:lnSpc>
                <a:spcPct val="200000"/>
              </a:lnSpc>
              <a:buFont typeface="Wingdings" panose="05000000000000000000" pitchFamily="2" charset="2"/>
              <a:buChar char="q"/>
            </a:pPr>
            <a:r>
              <a:rPr lang="en-US">
                <a:solidFill>
                  <a:schemeClr val="bg1"/>
                </a:solidFill>
              </a:rPr>
              <a:t>Allows you to change text:</a:t>
            </a:r>
          </a:p>
          <a:p>
            <a:pPr marL="742950" lvl="1" indent="-285750">
              <a:lnSpc>
                <a:spcPct val="200000"/>
              </a:lnSpc>
              <a:buFont typeface="Wingdings" panose="05000000000000000000" pitchFamily="2" charset="2"/>
              <a:buChar char="q"/>
            </a:pPr>
            <a:r>
              <a:rPr lang="en-US">
                <a:solidFill>
                  <a:schemeClr val="bg1"/>
                </a:solidFill>
              </a:rPr>
              <a:t>Font size</a:t>
            </a:r>
          </a:p>
          <a:p>
            <a:pPr marL="742950" lvl="1" indent="-285750">
              <a:lnSpc>
                <a:spcPct val="200000"/>
              </a:lnSpc>
              <a:buFont typeface="Wingdings" panose="05000000000000000000" pitchFamily="2" charset="2"/>
              <a:buChar char="q"/>
            </a:pPr>
            <a:r>
              <a:rPr lang="en-US">
                <a:solidFill>
                  <a:schemeClr val="bg1"/>
                </a:solidFill>
              </a:rPr>
              <a:t>Ability to bold text</a:t>
            </a:r>
          </a:p>
          <a:p>
            <a:pPr marL="742950" lvl="1" indent="-285750">
              <a:lnSpc>
                <a:spcPct val="200000"/>
              </a:lnSpc>
              <a:buFont typeface="Wingdings" panose="05000000000000000000" pitchFamily="2" charset="2"/>
              <a:buChar char="q"/>
            </a:pPr>
            <a:r>
              <a:rPr lang="en-US">
                <a:solidFill>
                  <a:schemeClr val="bg1"/>
                </a:solidFill>
              </a:rPr>
              <a:t>Letter spacing</a:t>
            </a:r>
          </a:p>
          <a:p>
            <a:pPr marL="742950" lvl="1" indent="-285750">
              <a:lnSpc>
                <a:spcPct val="200000"/>
              </a:lnSpc>
              <a:buFont typeface="Wingdings" panose="05000000000000000000" pitchFamily="2" charset="2"/>
              <a:buChar char="q"/>
            </a:pPr>
            <a:r>
              <a:rPr lang="en-US">
                <a:solidFill>
                  <a:schemeClr val="bg1"/>
                </a:solidFill>
              </a:rPr>
              <a:t>Color</a:t>
            </a:r>
          </a:p>
          <a:p>
            <a:pPr marL="742950" lvl="1" indent="-285750">
              <a:lnSpc>
                <a:spcPct val="200000"/>
              </a:lnSpc>
              <a:buFont typeface="Wingdings" panose="05000000000000000000" pitchFamily="2" charset="2"/>
              <a:buChar char="q"/>
            </a:pPr>
            <a:r>
              <a:rPr lang="en-US">
                <a:solidFill>
                  <a:schemeClr val="bg1"/>
                </a:solidFill>
              </a:rPr>
              <a:t>Font</a:t>
            </a:r>
          </a:p>
          <a:p>
            <a:pPr marL="742950" lvl="1" indent="-285750">
              <a:lnSpc>
                <a:spcPct val="200000"/>
              </a:lnSpc>
              <a:buFont typeface="Wingdings" panose="05000000000000000000" pitchFamily="2" charset="2"/>
              <a:buChar char="q"/>
            </a:pPr>
            <a:endParaRPr lang="en-US">
              <a:solidFill>
                <a:schemeClr val="bg1"/>
              </a:solidFill>
            </a:endParaRPr>
          </a:p>
        </p:txBody>
      </p:sp>
      <p:pic>
        <p:nvPicPr>
          <p:cNvPr id="1026" name="Picture 2">
            <a:extLst>
              <a:ext uri="{FF2B5EF4-FFF2-40B4-BE49-F238E27FC236}">
                <a16:creationId xmlns:a16="http://schemas.microsoft.com/office/drawing/2014/main" id="{FF6EA790-0595-4B8B-A113-F4441B156E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24" t="-10444" r="-2873" b="-6648"/>
          <a:stretch/>
        </p:blipFill>
        <p:spPr bwMode="auto">
          <a:xfrm>
            <a:off x="5401733" y="1217453"/>
            <a:ext cx="4724400" cy="194061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28" name="Picture 4">
            <a:extLst>
              <a:ext uri="{FF2B5EF4-FFF2-40B4-BE49-F238E27FC236}">
                <a16:creationId xmlns:a16="http://schemas.microsoft.com/office/drawing/2014/main" id="{C790CE32-CA1E-4FA8-A4A1-D3CD3B482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1733" y="3699934"/>
            <a:ext cx="4724400" cy="22378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52A3EBB8-391C-4D43-9AC9-77811D34E9E0}"/>
              </a:ext>
            </a:extLst>
          </p:cNvPr>
          <p:cNvSpPr txBox="1"/>
          <p:nvPr/>
        </p:nvSpPr>
        <p:spPr>
          <a:xfrm>
            <a:off x="9324045" y="6534967"/>
            <a:ext cx="2743199" cy="276999"/>
          </a:xfrm>
          <a:prstGeom prst="rect">
            <a:avLst/>
          </a:prstGeom>
          <a:noFill/>
        </p:spPr>
        <p:txBody>
          <a:bodyPr wrap="square">
            <a:spAutoFit/>
          </a:bodyPr>
          <a:lstStyle/>
          <a:p>
            <a:pPr algn="r"/>
            <a:fld id="{5AE21098-8FEA-4B2C-8BC0-0FD8EF99B6BC}" type="slidenum">
              <a:rPr lang="en-CA" sz="1200" kern="1200" smtClean="0">
                <a:solidFill>
                  <a:schemeClr val="tx1">
                    <a:tint val="75000"/>
                  </a:schemeClr>
                </a:solidFill>
                <a:latin typeface="+mn-lt"/>
                <a:ea typeface="+mn-ea"/>
                <a:cs typeface="+mn-cs"/>
              </a:rPr>
              <a:pPr algn="r"/>
              <a:t>8</a:t>
            </a:fld>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136137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9D152C1-26EA-42D9-8E20-6C1E99D6EB98}"/>
              </a:ext>
            </a:extLst>
          </p:cNvPr>
          <p:cNvSpPr/>
          <p:nvPr/>
        </p:nvSpPr>
        <p:spPr>
          <a:xfrm>
            <a:off x="897467" y="419629"/>
            <a:ext cx="2556933" cy="69320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
        <p:nvSpPr>
          <p:cNvPr id="2" name="Title 1">
            <a:extLst>
              <a:ext uri="{FF2B5EF4-FFF2-40B4-BE49-F238E27FC236}">
                <a16:creationId xmlns:a16="http://schemas.microsoft.com/office/drawing/2014/main" id="{4BC3E3BD-06CB-4EC7-BEE7-357DF417B8D6}"/>
              </a:ext>
            </a:extLst>
          </p:cNvPr>
          <p:cNvSpPr>
            <a:spLocks noGrp="1"/>
          </p:cNvSpPr>
          <p:nvPr>
            <p:ph type="title"/>
          </p:nvPr>
        </p:nvSpPr>
        <p:spPr>
          <a:xfrm>
            <a:off x="838200" y="365126"/>
            <a:ext cx="2726267" cy="845608"/>
          </a:xfrm>
        </p:spPr>
        <p:txBody>
          <a:bodyPr>
            <a:normAutofit/>
          </a:bodyPr>
          <a:lstStyle/>
          <a:p>
            <a:r>
              <a:rPr lang="en-CA">
                <a:solidFill>
                  <a:schemeClr val="bg1"/>
                </a:solidFill>
                <a:latin typeface="Garamond" panose="02020404030301010803" pitchFamily="18" charset="0"/>
              </a:rPr>
              <a:t>Hot Reload</a:t>
            </a:r>
          </a:p>
        </p:txBody>
      </p:sp>
      <p:sp>
        <p:nvSpPr>
          <p:cNvPr id="4" name="Content Placeholder 3">
            <a:extLst>
              <a:ext uri="{FF2B5EF4-FFF2-40B4-BE49-F238E27FC236}">
                <a16:creationId xmlns:a16="http://schemas.microsoft.com/office/drawing/2014/main" id="{54B5F497-92D6-46FC-8E9C-8FF503D24D94}"/>
              </a:ext>
            </a:extLst>
          </p:cNvPr>
          <p:cNvSpPr>
            <a:spLocks noGrp="1"/>
          </p:cNvSpPr>
          <p:nvPr>
            <p:ph idx="1"/>
          </p:nvPr>
        </p:nvSpPr>
        <p:spPr>
          <a:xfrm>
            <a:off x="440267" y="1393825"/>
            <a:ext cx="10515600" cy="4351338"/>
          </a:xfrm>
        </p:spPr>
        <p:txBody>
          <a:bodyPr/>
          <a:lstStyle/>
          <a:p>
            <a:pPr>
              <a:buFont typeface="Wingdings" panose="05000000000000000000" pitchFamily="2" charset="2"/>
              <a:buChar char="q"/>
            </a:pPr>
            <a:r>
              <a:rPr lang="en-US">
                <a:solidFill>
                  <a:schemeClr val="bg1"/>
                </a:solidFill>
              </a:rPr>
              <a:t>Hot reload feature helps you quickly </a:t>
            </a:r>
          </a:p>
          <a:p>
            <a:pPr lvl="1">
              <a:buFont typeface="Wingdings" panose="05000000000000000000" pitchFamily="2" charset="2"/>
              <a:buChar char="q"/>
            </a:pPr>
            <a:r>
              <a:rPr lang="en-US">
                <a:solidFill>
                  <a:schemeClr val="bg1"/>
                </a:solidFill>
              </a:rPr>
              <a:t> Easily experiment</a:t>
            </a:r>
          </a:p>
          <a:p>
            <a:pPr lvl="1">
              <a:buFont typeface="Wingdings" panose="05000000000000000000" pitchFamily="2" charset="2"/>
              <a:buChar char="q"/>
            </a:pPr>
            <a:r>
              <a:rPr lang="en-US">
                <a:solidFill>
                  <a:schemeClr val="bg1"/>
                </a:solidFill>
              </a:rPr>
              <a:t> Build User Interfaces’ </a:t>
            </a:r>
          </a:p>
          <a:p>
            <a:pPr lvl="1">
              <a:buFont typeface="Wingdings" panose="05000000000000000000" pitchFamily="2" charset="2"/>
              <a:buChar char="q"/>
            </a:pPr>
            <a:r>
              <a:rPr lang="en-US">
                <a:solidFill>
                  <a:schemeClr val="bg1"/>
                </a:solidFill>
              </a:rPr>
              <a:t> Add features </a:t>
            </a:r>
          </a:p>
          <a:p>
            <a:pPr lvl="1">
              <a:buFont typeface="Wingdings" panose="05000000000000000000" pitchFamily="2" charset="2"/>
              <a:buChar char="q"/>
            </a:pPr>
            <a:r>
              <a:rPr lang="en-US">
                <a:solidFill>
                  <a:schemeClr val="bg1"/>
                </a:solidFill>
              </a:rPr>
              <a:t> Fix bugs</a:t>
            </a:r>
          </a:p>
          <a:p>
            <a:pPr lvl="1">
              <a:buFont typeface="Wingdings" panose="05000000000000000000" pitchFamily="2" charset="2"/>
              <a:buChar char="q"/>
            </a:pPr>
            <a:r>
              <a:rPr lang="en-US">
                <a:solidFill>
                  <a:schemeClr val="bg1"/>
                </a:solidFill>
              </a:rPr>
              <a:t> Injecting updated source code files into the running Dart Virtual Machine (VM). After the VM updates classes with the new versions of fields and functions, the Flutter framework automatically rebuilds the widget tree, allowing you to quickly view the effects of your changes.</a:t>
            </a:r>
          </a:p>
        </p:txBody>
      </p:sp>
    </p:spTree>
    <p:extLst>
      <p:ext uri="{BB962C8B-B14F-4D97-AF65-F5344CB8AC3E}">
        <p14:creationId xmlns:p14="http://schemas.microsoft.com/office/powerpoint/2010/main" val="710702522"/>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934</Words>
  <Application>Microsoft Office PowerPoint</Application>
  <PresentationFormat>Widescreen</PresentationFormat>
  <Paragraphs>148</Paragraphs>
  <Slides>21</Slides>
  <Notes>3</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21</vt:i4>
      </vt:variant>
    </vt:vector>
  </HeadingPairs>
  <TitlesOfParts>
    <vt:vector size="32" baseType="lpstr">
      <vt:lpstr>Arial</vt:lpstr>
      <vt:lpstr>Calibri</vt:lpstr>
      <vt:lpstr>Calibri Light</vt:lpstr>
      <vt:lpstr>Garamond</vt:lpstr>
      <vt:lpstr>Montserrat</vt:lpstr>
      <vt:lpstr>Verdana</vt:lpstr>
      <vt:lpstr>Wingdings</vt:lpstr>
      <vt:lpstr>2_Custom Design</vt:lpstr>
      <vt:lpstr>Office Theme</vt:lpstr>
      <vt:lpstr>Custom Design</vt:lpstr>
      <vt:lpstr>1_Custom Design</vt:lpstr>
      <vt:lpstr>  FLUTTER WORKSHOP</vt:lpstr>
      <vt:lpstr>Agenda</vt:lpstr>
      <vt:lpstr>Installation</vt:lpstr>
      <vt:lpstr>What is Flutter?</vt:lpstr>
      <vt:lpstr>Why use Flutter?</vt:lpstr>
      <vt:lpstr>Apps currently made with Flutter</vt:lpstr>
      <vt:lpstr>Scaffold Widget</vt:lpstr>
      <vt:lpstr>Text Style widget </vt:lpstr>
      <vt:lpstr>Hot Reload</vt:lpstr>
      <vt:lpstr>Stateless Widgets Vs Stateful Widgets</vt:lpstr>
      <vt:lpstr>Image widget </vt:lpstr>
      <vt:lpstr>How does flutter operate?</vt:lpstr>
      <vt:lpstr>How does Flutter operate?</vt:lpstr>
      <vt:lpstr>Icons</vt:lpstr>
      <vt:lpstr>Button</vt:lpstr>
      <vt:lpstr>Adding an Icon to the Button</vt:lpstr>
      <vt:lpstr>Container </vt:lpstr>
      <vt:lpstr>Padding</vt:lpstr>
      <vt:lpstr>Rows</vt:lpstr>
      <vt:lpstr>Rows</vt:lpstr>
      <vt:lpstr>Columns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Flutter workshop</dc:title>
  <dc:creator>Yasemin Al-Banna</dc:creator>
  <cp:lastModifiedBy>Ayman Akhras</cp:lastModifiedBy>
  <cp:revision>1</cp:revision>
  <dcterms:created xsi:type="dcterms:W3CDTF">2021-06-06T16:36:29Z</dcterms:created>
  <dcterms:modified xsi:type="dcterms:W3CDTF">2021-09-05T23:09:10Z</dcterms:modified>
</cp:coreProperties>
</file>